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6"/>
  </p:sldMasterIdLst>
  <p:notesMasterIdLst>
    <p:notesMasterId r:id="rId13"/>
  </p:notesMasterIdLst>
  <p:handoutMasterIdLst>
    <p:handoutMasterId r:id="rId14"/>
  </p:handoutMasterIdLst>
  <p:sldIdLst>
    <p:sldId id="830" r:id="rId7"/>
    <p:sldId id="821" r:id="rId8"/>
    <p:sldId id="831" r:id="rId9"/>
    <p:sldId id="832" r:id="rId10"/>
    <p:sldId id="833" r:id="rId11"/>
    <p:sldId id="834" r:id="rId12"/>
  </p:sldIdLst>
  <p:sldSz cx="12192000" cy="6858000"/>
  <p:notesSz cx="6858000" cy="9144000"/>
  <p:embeddedFontLst>
    <p:embeddedFont>
      <p:font typeface="Myriad for Rabobank" panose="020B0604020202020204" charset="0"/>
      <p:regular r:id="rId15"/>
      <p:bold r:id="rId16"/>
      <p:italic r:id="rId17"/>
      <p:boldItalic r:id="rId18"/>
    </p:embeddedFont>
    <p:embeddedFont>
      <p:font typeface="Myriad for Rabobank Bd It" panose="020B0604020202020204" charset="0"/>
      <p:regular r:id="rId19"/>
      <p:bold r:id="rId20"/>
      <p:italic r:id="rId21"/>
      <p:boldItalic r:id="rId22"/>
    </p:embeddedFont>
    <p:embeddedFont>
      <p:font typeface="Myriad for Rabobank It" panose="020B0604020202020204" charset="0"/>
      <p:regular r:id="rId23"/>
      <p:bold r:id="rId24"/>
      <p:italic r:id="rId25"/>
      <p:boldItalic r:id="rId26"/>
    </p:embeddedFont>
    <p:embeddedFont>
      <p:font typeface="Myriad for Rabobank Lt" panose="020B0604020202020204" charset="0"/>
      <p:regular r:id="rId27"/>
      <p:bold r:id="rId28"/>
      <p:italic r:id="rId29"/>
      <p:boldItalic r:id="rId30"/>
    </p:embeddedFont>
    <p:embeddedFont>
      <p:font typeface="Myriad for Rabobank SBd" panose="020B0604020202020204" charset="0"/>
      <p:regular r:id="rId31"/>
      <p:bold r:id="rId32"/>
      <p:italic r:id="rId33"/>
      <p:boldItalic r:id="rId34"/>
    </p:embeddedFont>
    <p:embeddedFont>
      <p:font typeface="Myriad for Rabobank SBd It" panose="020B0604020202020204" charset="0"/>
      <p:regular r:id="rId35"/>
      <p:bold r:id="rId36"/>
      <p:italic r:id="rId37"/>
      <p:boldItalic r:id="rId38"/>
    </p:embeddedFont>
    <p:embeddedFont>
      <p:font typeface="Myriad Pro" panose="020B050303040302020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0"/>
    <a:srgbClr val="000FAA"/>
    <a:srgbClr val="0058FF"/>
    <a:srgbClr val="D8D9DA"/>
    <a:srgbClr val="E6E6E6"/>
    <a:srgbClr val="003EBC"/>
    <a:srgbClr val="34AD6C"/>
    <a:srgbClr val="F3F2F1"/>
    <a:srgbClr val="EFEFEF"/>
    <a:srgbClr val="0000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D60E53-7AC6-461F-824A-71353C1A5322}" v="33" dt="2023-04-07T01:36:39.2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58" autoAdjust="0"/>
    <p:restoredTop sz="96327" autoAdjust="0"/>
  </p:normalViewPr>
  <p:slideViewPr>
    <p:cSldViewPr snapToGrid="0">
      <p:cViewPr varScale="1">
        <p:scale>
          <a:sx n="82" d="100"/>
          <a:sy n="82" d="100"/>
        </p:scale>
        <p:origin x="1114" y="48"/>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font" Target="fonts/font28.fntdata"/><Relationship Id="rId47"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font" Target="fonts/font2.fntdata"/><Relationship Id="rId29"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45"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4.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 Id="rId46" Type="http://schemas.openxmlformats.org/officeDocument/2006/relationships/tableStyles" Target="tableStyles.xml"/><Relationship Id="rId20" Type="http://schemas.openxmlformats.org/officeDocument/2006/relationships/font" Target="fonts/font6.fntdata"/><Relationship Id="rId41" Type="http://schemas.openxmlformats.org/officeDocument/2006/relationships/font" Target="fonts/font2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ys, B (Brecht) (Business Manager III)" userId="f0c14ff5-aa98-4919-8cfd-4bc2d31aed24" providerId="ADAL" clId="{1DD1E73E-A881-4055-961D-3C75B76A98ED}"/>
    <pc:docChg chg="custSel delSld modSld">
      <pc:chgData name="Nys, B (Brecht) (Business Manager III)" userId="f0c14ff5-aa98-4919-8cfd-4bc2d31aed24" providerId="ADAL" clId="{1DD1E73E-A881-4055-961D-3C75B76A98ED}" dt="2023-04-06T23:08:31.138" v="36" actId="20577"/>
      <pc:docMkLst>
        <pc:docMk/>
      </pc:docMkLst>
      <pc:sldChg chg="del">
        <pc:chgData name="Nys, B (Brecht) (Business Manager III)" userId="f0c14ff5-aa98-4919-8cfd-4bc2d31aed24" providerId="ADAL" clId="{1DD1E73E-A881-4055-961D-3C75B76A98ED}" dt="2023-04-06T23:06:24.620" v="11" actId="47"/>
        <pc:sldMkLst>
          <pc:docMk/>
          <pc:sldMk cId="1789068034" sldId="815"/>
        </pc:sldMkLst>
      </pc:sldChg>
      <pc:sldChg chg="del">
        <pc:chgData name="Nys, B (Brecht) (Business Manager III)" userId="f0c14ff5-aa98-4919-8cfd-4bc2d31aed24" providerId="ADAL" clId="{1DD1E73E-A881-4055-961D-3C75B76A98ED}" dt="2023-04-06T23:06:27.405" v="12" actId="47"/>
        <pc:sldMkLst>
          <pc:docMk/>
          <pc:sldMk cId="3401905049" sldId="827"/>
        </pc:sldMkLst>
      </pc:sldChg>
      <pc:sldChg chg="delSp modSp mod">
        <pc:chgData name="Nys, B (Brecht) (Business Manager III)" userId="f0c14ff5-aa98-4919-8cfd-4bc2d31aed24" providerId="ADAL" clId="{1DD1E73E-A881-4055-961D-3C75B76A98ED}" dt="2023-04-06T23:08:31.138" v="36" actId="20577"/>
        <pc:sldMkLst>
          <pc:docMk/>
          <pc:sldMk cId="1777398863" sldId="830"/>
        </pc:sldMkLst>
        <pc:spChg chg="mod">
          <ac:chgData name="Nys, B (Brecht) (Business Manager III)" userId="f0c14ff5-aa98-4919-8cfd-4bc2d31aed24" providerId="ADAL" clId="{1DD1E73E-A881-4055-961D-3C75B76A98ED}" dt="2023-04-06T23:08:25.536" v="29" actId="20577"/>
          <ac:spMkLst>
            <pc:docMk/>
            <pc:sldMk cId="1777398863" sldId="830"/>
            <ac:spMk id="6" creationId="{7A7ABC60-E318-4903-BC01-B1CAACC679D3}"/>
          </ac:spMkLst>
        </pc:spChg>
        <pc:spChg chg="mod">
          <ac:chgData name="Nys, B (Brecht) (Business Manager III)" userId="f0c14ff5-aa98-4919-8cfd-4bc2d31aed24" providerId="ADAL" clId="{1DD1E73E-A881-4055-961D-3C75B76A98ED}" dt="2023-04-06T23:08:31.138" v="36" actId="20577"/>
          <ac:spMkLst>
            <pc:docMk/>
            <pc:sldMk cId="1777398863" sldId="830"/>
            <ac:spMk id="8" creationId="{F6464A43-5B80-4854-9FC3-E00F515DC04B}"/>
          </ac:spMkLst>
        </pc:spChg>
        <pc:spChg chg="del">
          <ac:chgData name="Nys, B (Brecht) (Business Manager III)" userId="f0c14ff5-aa98-4919-8cfd-4bc2d31aed24" providerId="ADAL" clId="{1DD1E73E-A881-4055-961D-3C75B76A98ED}" dt="2023-04-06T23:06:39.278" v="24" actId="478"/>
          <ac:spMkLst>
            <pc:docMk/>
            <pc:sldMk cId="1777398863" sldId="830"/>
            <ac:spMk id="12" creationId="{0B64ED5A-1714-0F46-AFBB-75699C37FFE5}"/>
          </ac:spMkLst>
        </pc:spChg>
      </pc:sldChg>
      <pc:sldChg chg="del">
        <pc:chgData name="Nys, B (Brecht) (Business Manager III)" userId="f0c14ff5-aa98-4919-8cfd-4bc2d31aed24" providerId="ADAL" clId="{1DD1E73E-A881-4055-961D-3C75B76A98ED}" dt="2023-04-06T23:06:27.899" v="13" actId="47"/>
        <pc:sldMkLst>
          <pc:docMk/>
          <pc:sldMk cId="1534929746" sldId="848"/>
        </pc:sldMkLst>
      </pc:sldChg>
      <pc:sldChg chg="del">
        <pc:chgData name="Nys, B (Brecht) (Business Manager III)" userId="f0c14ff5-aa98-4919-8cfd-4bc2d31aed24" providerId="ADAL" clId="{1DD1E73E-A881-4055-961D-3C75B76A98ED}" dt="2023-04-06T23:06:18.472" v="6" actId="47"/>
        <pc:sldMkLst>
          <pc:docMk/>
          <pc:sldMk cId="3712177816" sldId="849"/>
        </pc:sldMkLst>
      </pc:sldChg>
      <pc:sldChg chg="del">
        <pc:chgData name="Nys, B (Brecht) (Business Manager III)" userId="f0c14ff5-aa98-4919-8cfd-4bc2d31aed24" providerId="ADAL" clId="{1DD1E73E-A881-4055-961D-3C75B76A98ED}" dt="2023-04-06T23:06:19.305" v="7" actId="47"/>
        <pc:sldMkLst>
          <pc:docMk/>
          <pc:sldMk cId="2915027552" sldId="851"/>
        </pc:sldMkLst>
      </pc:sldChg>
      <pc:sldChg chg="del">
        <pc:chgData name="Nys, B (Brecht) (Business Manager III)" userId="f0c14ff5-aa98-4919-8cfd-4bc2d31aed24" providerId="ADAL" clId="{1DD1E73E-A881-4055-961D-3C75B76A98ED}" dt="2023-04-06T23:06:13.270" v="0" actId="47"/>
        <pc:sldMkLst>
          <pc:docMk/>
          <pc:sldMk cId="2990188932" sldId="854"/>
        </pc:sldMkLst>
      </pc:sldChg>
      <pc:sldChg chg="del">
        <pc:chgData name="Nys, B (Brecht) (Business Manager III)" userId="f0c14ff5-aa98-4919-8cfd-4bc2d31aed24" providerId="ADAL" clId="{1DD1E73E-A881-4055-961D-3C75B76A98ED}" dt="2023-04-06T23:06:17.639" v="5" actId="47"/>
        <pc:sldMkLst>
          <pc:docMk/>
          <pc:sldMk cId="1644392480" sldId="856"/>
        </pc:sldMkLst>
      </pc:sldChg>
      <pc:sldChg chg="del">
        <pc:chgData name="Nys, B (Brecht) (Business Manager III)" userId="f0c14ff5-aa98-4919-8cfd-4bc2d31aed24" providerId="ADAL" clId="{1DD1E73E-A881-4055-961D-3C75B76A98ED}" dt="2023-04-06T23:06:16.308" v="4" actId="47"/>
        <pc:sldMkLst>
          <pc:docMk/>
          <pc:sldMk cId="1966983631" sldId="858"/>
        </pc:sldMkLst>
      </pc:sldChg>
      <pc:sldChg chg="del">
        <pc:chgData name="Nys, B (Brecht) (Business Manager III)" userId="f0c14ff5-aa98-4919-8cfd-4bc2d31aed24" providerId="ADAL" clId="{1DD1E73E-A881-4055-961D-3C75B76A98ED}" dt="2023-04-06T23:06:15.111" v="2" actId="47"/>
        <pc:sldMkLst>
          <pc:docMk/>
          <pc:sldMk cId="1743217131" sldId="860"/>
        </pc:sldMkLst>
      </pc:sldChg>
      <pc:sldChg chg="del">
        <pc:chgData name="Nys, B (Brecht) (Business Manager III)" userId="f0c14ff5-aa98-4919-8cfd-4bc2d31aed24" providerId="ADAL" clId="{1DD1E73E-A881-4055-961D-3C75B76A98ED}" dt="2023-04-06T23:06:15.757" v="3" actId="47"/>
        <pc:sldMkLst>
          <pc:docMk/>
          <pc:sldMk cId="4175084854" sldId="861"/>
        </pc:sldMkLst>
      </pc:sldChg>
      <pc:sldChg chg="del">
        <pc:chgData name="Nys, B (Brecht) (Business Manager III)" userId="f0c14ff5-aa98-4919-8cfd-4bc2d31aed24" providerId="ADAL" clId="{1DD1E73E-A881-4055-961D-3C75B76A98ED}" dt="2023-04-06T23:06:14.339" v="1" actId="47"/>
        <pc:sldMkLst>
          <pc:docMk/>
          <pc:sldMk cId="731767485" sldId="866"/>
        </pc:sldMkLst>
      </pc:sldChg>
      <pc:sldChg chg="del">
        <pc:chgData name="Nys, B (Brecht) (Business Manager III)" userId="f0c14ff5-aa98-4919-8cfd-4bc2d31aed24" providerId="ADAL" clId="{1DD1E73E-A881-4055-961D-3C75B76A98ED}" dt="2023-04-06T23:06:23.999" v="10" actId="47"/>
        <pc:sldMkLst>
          <pc:docMk/>
          <pc:sldMk cId="3025114966" sldId="868"/>
        </pc:sldMkLst>
      </pc:sldChg>
      <pc:sldChg chg="del">
        <pc:chgData name="Nys, B (Brecht) (Business Manager III)" userId="f0c14ff5-aa98-4919-8cfd-4bc2d31aed24" providerId="ADAL" clId="{1DD1E73E-A881-4055-961D-3C75B76A98ED}" dt="2023-04-06T23:06:23.450" v="9" actId="47"/>
        <pc:sldMkLst>
          <pc:docMk/>
          <pc:sldMk cId="1324420008" sldId="869"/>
        </pc:sldMkLst>
      </pc:sldChg>
      <pc:sldChg chg="del">
        <pc:chgData name="Nys, B (Brecht) (Business Manager III)" userId="f0c14ff5-aa98-4919-8cfd-4bc2d31aed24" providerId="ADAL" clId="{1DD1E73E-A881-4055-961D-3C75B76A98ED}" dt="2023-04-06T23:06:20.616" v="8" actId="47"/>
        <pc:sldMkLst>
          <pc:docMk/>
          <pc:sldMk cId="3267910868" sldId="870"/>
        </pc:sldMkLst>
      </pc:sldChg>
      <pc:sldChg chg="del">
        <pc:chgData name="Nys, B (Brecht) (Business Manager III)" userId="f0c14ff5-aa98-4919-8cfd-4bc2d31aed24" providerId="ADAL" clId="{1DD1E73E-A881-4055-961D-3C75B76A98ED}" dt="2023-04-06T23:06:28.619" v="14" actId="47"/>
        <pc:sldMkLst>
          <pc:docMk/>
          <pc:sldMk cId="269678020" sldId="871"/>
        </pc:sldMkLst>
      </pc:sldChg>
      <pc:sldChg chg="del">
        <pc:chgData name="Nys, B (Brecht) (Business Manager III)" userId="f0c14ff5-aa98-4919-8cfd-4bc2d31aed24" providerId="ADAL" clId="{1DD1E73E-A881-4055-961D-3C75B76A98ED}" dt="2023-04-06T23:06:29.045" v="15" actId="47"/>
        <pc:sldMkLst>
          <pc:docMk/>
          <pc:sldMk cId="1755271308" sldId="872"/>
        </pc:sldMkLst>
      </pc:sldChg>
      <pc:sldChg chg="del">
        <pc:chgData name="Nys, B (Brecht) (Business Manager III)" userId="f0c14ff5-aa98-4919-8cfd-4bc2d31aed24" providerId="ADAL" clId="{1DD1E73E-A881-4055-961D-3C75B76A98ED}" dt="2023-04-06T23:06:29.875" v="18" actId="47"/>
        <pc:sldMkLst>
          <pc:docMk/>
          <pc:sldMk cId="104000611" sldId="873"/>
        </pc:sldMkLst>
      </pc:sldChg>
      <pc:sldChg chg="del">
        <pc:chgData name="Nys, B (Brecht) (Business Manager III)" userId="f0c14ff5-aa98-4919-8cfd-4bc2d31aed24" providerId="ADAL" clId="{1DD1E73E-A881-4055-961D-3C75B76A98ED}" dt="2023-04-06T23:06:30.155" v="19" actId="47"/>
        <pc:sldMkLst>
          <pc:docMk/>
          <pc:sldMk cId="128001498" sldId="874"/>
        </pc:sldMkLst>
      </pc:sldChg>
      <pc:sldChg chg="del">
        <pc:chgData name="Nys, B (Brecht) (Business Manager III)" userId="f0c14ff5-aa98-4919-8cfd-4bc2d31aed24" providerId="ADAL" clId="{1DD1E73E-A881-4055-961D-3C75B76A98ED}" dt="2023-04-06T23:06:30.449" v="20" actId="47"/>
        <pc:sldMkLst>
          <pc:docMk/>
          <pc:sldMk cId="2889048366" sldId="875"/>
        </pc:sldMkLst>
      </pc:sldChg>
      <pc:sldChg chg="del">
        <pc:chgData name="Nys, B (Brecht) (Business Manager III)" userId="f0c14ff5-aa98-4919-8cfd-4bc2d31aed24" providerId="ADAL" clId="{1DD1E73E-A881-4055-961D-3C75B76A98ED}" dt="2023-04-06T23:06:30.845" v="21" actId="47"/>
        <pc:sldMkLst>
          <pc:docMk/>
          <pc:sldMk cId="1704515563" sldId="876"/>
        </pc:sldMkLst>
      </pc:sldChg>
      <pc:sldChg chg="del">
        <pc:chgData name="Nys, B (Brecht) (Business Manager III)" userId="f0c14ff5-aa98-4919-8cfd-4bc2d31aed24" providerId="ADAL" clId="{1DD1E73E-A881-4055-961D-3C75B76A98ED}" dt="2023-04-06T23:06:31.248" v="22" actId="47"/>
        <pc:sldMkLst>
          <pc:docMk/>
          <pc:sldMk cId="1844407147" sldId="877"/>
        </pc:sldMkLst>
      </pc:sldChg>
      <pc:sldChg chg="del">
        <pc:chgData name="Nys, B (Brecht) (Business Manager III)" userId="f0c14ff5-aa98-4919-8cfd-4bc2d31aed24" providerId="ADAL" clId="{1DD1E73E-A881-4055-961D-3C75B76A98ED}" dt="2023-04-06T23:06:29.324" v="16" actId="47"/>
        <pc:sldMkLst>
          <pc:docMk/>
          <pc:sldMk cId="3578949222" sldId="878"/>
        </pc:sldMkLst>
      </pc:sldChg>
      <pc:sldChg chg="del">
        <pc:chgData name="Nys, B (Brecht) (Business Manager III)" userId="f0c14ff5-aa98-4919-8cfd-4bc2d31aed24" providerId="ADAL" clId="{1DD1E73E-A881-4055-961D-3C75B76A98ED}" dt="2023-04-06T23:06:29.627" v="17" actId="47"/>
        <pc:sldMkLst>
          <pc:docMk/>
          <pc:sldMk cId="2710205468" sldId="879"/>
        </pc:sldMkLst>
      </pc:sldChg>
      <pc:sldChg chg="del">
        <pc:chgData name="Nys, B (Brecht) (Business Manager III)" userId="f0c14ff5-aa98-4919-8cfd-4bc2d31aed24" providerId="ADAL" clId="{1DD1E73E-A881-4055-961D-3C75B76A98ED}" dt="2023-04-06T23:06:31.954" v="23" actId="47"/>
        <pc:sldMkLst>
          <pc:docMk/>
          <pc:sldMk cId="79661503" sldId="881"/>
        </pc:sldMkLst>
      </pc:sldChg>
      <pc:sldMasterChg chg="delSldLayout">
        <pc:chgData name="Nys, B (Brecht) (Business Manager III)" userId="f0c14ff5-aa98-4919-8cfd-4bc2d31aed24" providerId="ADAL" clId="{1DD1E73E-A881-4055-961D-3C75B76A98ED}" dt="2023-04-06T23:06:31.954" v="23" actId="47"/>
        <pc:sldMasterMkLst>
          <pc:docMk/>
          <pc:sldMasterMk cId="2352157268" sldId="2147483648"/>
        </pc:sldMasterMkLst>
        <pc:sldLayoutChg chg="del">
          <pc:chgData name="Nys, B (Brecht) (Business Manager III)" userId="f0c14ff5-aa98-4919-8cfd-4bc2d31aed24" providerId="ADAL" clId="{1DD1E73E-A881-4055-961D-3C75B76A98ED}" dt="2023-04-06T23:06:20.616" v="8" actId="47"/>
          <pc:sldLayoutMkLst>
            <pc:docMk/>
            <pc:sldMasterMk cId="2352157268" sldId="2147483648"/>
            <pc:sldLayoutMk cId="149586876" sldId="2147483713"/>
          </pc:sldLayoutMkLst>
        </pc:sldLayoutChg>
        <pc:sldLayoutChg chg="del">
          <pc:chgData name="Nys, B (Brecht) (Business Manager III)" userId="f0c14ff5-aa98-4919-8cfd-4bc2d31aed24" providerId="ADAL" clId="{1DD1E73E-A881-4055-961D-3C75B76A98ED}" dt="2023-04-06T23:06:27.899" v="13" actId="47"/>
          <pc:sldLayoutMkLst>
            <pc:docMk/>
            <pc:sldMasterMk cId="2352157268" sldId="2147483648"/>
            <pc:sldLayoutMk cId="2532614621" sldId="2147483714"/>
          </pc:sldLayoutMkLst>
        </pc:sldLayoutChg>
        <pc:sldLayoutChg chg="del">
          <pc:chgData name="Nys, B (Brecht) (Business Manager III)" userId="f0c14ff5-aa98-4919-8cfd-4bc2d31aed24" providerId="ADAL" clId="{1DD1E73E-A881-4055-961D-3C75B76A98ED}" dt="2023-04-06T23:06:31.954" v="23" actId="47"/>
          <pc:sldLayoutMkLst>
            <pc:docMk/>
            <pc:sldMasterMk cId="2352157268" sldId="2147483648"/>
            <pc:sldLayoutMk cId="310632916" sldId="2147483715"/>
          </pc:sldLayoutMkLst>
        </pc:sldLayoutChg>
      </pc:sldMasterChg>
    </pc:docChg>
  </pc:docChgLst>
  <pc:docChgLst>
    <pc:chgData name="Brecht Nys" userId="8e187b20a541708e" providerId="LiveId" clId="{36D60E53-7AC6-461F-824A-71353C1A5322}"/>
    <pc:docChg chg="undo custSel addSld delSld modSld modMainMaster">
      <pc:chgData name="Brecht Nys" userId="8e187b20a541708e" providerId="LiveId" clId="{36D60E53-7AC6-461F-824A-71353C1A5322}" dt="2023-04-07T01:37:16.924" v="2175" actId="1035"/>
      <pc:docMkLst>
        <pc:docMk/>
      </pc:docMkLst>
      <pc:sldChg chg="addSp delSp modSp mod">
        <pc:chgData name="Brecht Nys" userId="8e187b20a541708e" providerId="LiveId" clId="{36D60E53-7AC6-461F-824A-71353C1A5322}" dt="2023-04-07T01:04:26.656" v="1260" actId="12789"/>
        <pc:sldMkLst>
          <pc:docMk/>
          <pc:sldMk cId="3483934314" sldId="821"/>
        </pc:sldMkLst>
        <pc:spChg chg="mod">
          <ac:chgData name="Brecht Nys" userId="8e187b20a541708e" providerId="LiveId" clId="{36D60E53-7AC6-461F-824A-71353C1A5322}" dt="2023-04-07T00:26:36.231" v="118" actId="5793"/>
          <ac:spMkLst>
            <pc:docMk/>
            <pc:sldMk cId="3483934314" sldId="821"/>
            <ac:spMk id="2" creationId="{00000000-0000-0000-0000-000000000000}"/>
          </ac:spMkLst>
        </pc:spChg>
        <pc:spChg chg="add mod">
          <ac:chgData name="Brecht Nys" userId="8e187b20a541708e" providerId="LiveId" clId="{36D60E53-7AC6-461F-824A-71353C1A5322}" dt="2023-04-07T01:04:05.167" v="1256" actId="12788"/>
          <ac:spMkLst>
            <pc:docMk/>
            <pc:sldMk cId="3483934314" sldId="821"/>
            <ac:spMk id="3" creationId="{907196DC-5EE3-6096-0D3D-0036808A5DE5}"/>
          </ac:spMkLst>
        </pc:spChg>
        <pc:spChg chg="del">
          <ac:chgData name="Brecht Nys" userId="8e187b20a541708e" providerId="LiveId" clId="{36D60E53-7AC6-461F-824A-71353C1A5322}" dt="2023-04-07T00:25:47.280" v="76" actId="478"/>
          <ac:spMkLst>
            <pc:docMk/>
            <pc:sldMk cId="3483934314" sldId="821"/>
            <ac:spMk id="4" creationId="{00000000-0000-0000-0000-000000000000}"/>
          </ac:spMkLst>
        </pc:spChg>
        <pc:spChg chg="del">
          <ac:chgData name="Brecht Nys" userId="8e187b20a541708e" providerId="LiveId" clId="{36D60E53-7AC6-461F-824A-71353C1A5322}" dt="2023-04-07T00:25:47.280" v="76" actId="478"/>
          <ac:spMkLst>
            <pc:docMk/>
            <pc:sldMk cId="3483934314" sldId="821"/>
            <ac:spMk id="5" creationId="{5D6F806C-E25D-48BD-B13B-96933E76FFAE}"/>
          </ac:spMkLst>
        </pc:spChg>
        <pc:spChg chg="add mod">
          <ac:chgData name="Brecht Nys" userId="8e187b20a541708e" providerId="LiveId" clId="{36D60E53-7AC6-461F-824A-71353C1A5322}" dt="2023-04-07T01:04:09.099" v="1257" actId="12788"/>
          <ac:spMkLst>
            <pc:docMk/>
            <pc:sldMk cId="3483934314" sldId="821"/>
            <ac:spMk id="6" creationId="{EA9D07E0-A5C6-86C9-3B2A-69EA97E6B596}"/>
          </ac:spMkLst>
        </pc:spChg>
        <pc:spChg chg="add mod">
          <ac:chgData name="Brecht Nys" userId="8e187b20a541708e" providerId="LiveId" clId="{36D60E53-7AC6-461F-824A-71353C1A5322}" dt="2023-04-07T01:04:14.871" v="1258" actId="12788"/>
          <ac:spMkLst>
            <pc:docMk/>
            <pc:sldMk cId="3483934314" sldId="821"/>
            <ac:spMk id="7" creationId="{3B86108A-7AF6-C128-3538-E3129D1F76F6}"/>
          </ac:spMkLst>
        </pc:spChg>
        <pc:spChg chg="add mod">
          <ac:chgData name="Brecht Nys" userId="8e187b20a541708e" providerId="LiveId" clId="{36D60E53-7AC6-461F-824A-71353C1A5322}" dt="2023-04-07T01:04:19.186" v="1259" actId="12788"/>
          <ac:spMkLst>
            <pc:docMk/>
            <pc:sldMk cId="3483934314" sldId="821"/>
            <ac:spMk id="8" creationId="{7C259A82-2B28-B7A5-116E-6429B8DC1E00}"/>
          </ac:spMkLst>
        </pc:spChg>
        <pc:spChg chg="add mod">
          <ac:chgData name="Brecht Nys" userId="8e187b20a541708e" providerId="LiveId" clId="{36D60E53-7AC6-461F-824A-71353C1A5322}" dt="2023-04-07T00:49:55.142" v="1036" actId="1036"/>
          <ac:spMkLst>
            <pc:docMk/>
            <pc:sldMk cId="3483934314" sldId="821"/>
            <ac:spMk id="9" creationId="{98A78A18-825E-C595-B308-29F28B0C2017}"/>
          </ac:spMkLst>
        </pc:spChg>
        <pc:spChg chg="add mod">
          <ac:chgData name="Brecht Nys" userId="8e187b20a541708e" providerId="LiveId" clId="{36D60E53-7AC6-461F-824A-71353C1A5322}" dt="2023-04-07T00:59:28.472" v="1216" actId="20577"/>
          <ac:spMkLst>
            <pc:docMk/>
            <pc:sldMk cId="3483934314" sldId="821"/>
            <ac:spMk id="10" creationId="{69C24F2A-80FB-A4C8-4845-7634C6D7F389}"/>
          </ac:spMkLst>
        </pc:spChg>
        <pc:spChg chg="add del mod">
          <ac:chgData name="Brecht Nys" userId="8e187b20a541708e" providerId="LiveId" clId="{36D60E53-7AC6-461F-824A-71353C1A5322}" dt="2023-04-07T00:38:07.489" v="204"/>
          <ac:spMkLst>
            <pc:docMk/>
            <pc:sldMk cId="3483934314" sldId="821"/>
            <ac:spMk id="12" creationId="{89A14161-53CF-E7B4-E4E2-5890C3A7C201}"/>
          </ac:spMkLst>
        </pc:spChg>
        <pc:spChg chg="add mod">
          <ac:chgData name="Brecht Nys" userId="8e187b20a541708e" providerId="LiveId" clId="{36D60E53-7AC6-461F-824A-71353C1A5322}" dt="2023-04-07T00:49:55.142" v="1036" actId="1036"/>
          <ac:spMkLst>
            <pc:docMk/>
            <pc:sldMk cId="3483934314" sldId="821"/>
            <ac:spMk id="14" creationId="{DCB9BDD5-A700-4E32-2871-F20697599D28}"/>
          </ac:spMkLst>
        </pc:spChg>
        <pc:spChg chg="add mod">
          <ac:chgData name="Brecht Nys" userId="8e187b20a541708e" providerId="LiveId" clId="{36D60E53-7AC6-461F-824A-71353C1A5322}" dt="2023-04-07T00:49:55.142" v="1036" actId="1036"/>
          <ac:spMkLst>
            <pc:docMk/>
            <pc:sldMk cId="3483934314" sldId="821"/>
            <ac:spMk id="15" creationId="{13B68796-0446-361E-2749-848866C53D7E}"/>
          </ac:spMkLst>
        </pc:spChg>
        <pc:spChg chg="add mod">
          <ac:chgData name="Brecht Nys" userId="8e187b20a541708e" providerId="LiveId" clId="{36D60E53-7AC6-461F-824A-71353C1A5322}" dt="2023-04-07T00:49:55.142" v="1036" actId="1036"/>
          <ac:spMkLst>
            <pc:docMk/>
            <pc:sldMk cId="3483934314" sldId="821"/>
            <ac:spMk id="16" creationId="{6636AB43-34F2-5A6F-CCC1-352568226909}"/>
          </ac:spMkLst>
        </pc:spChg>
        <pc:spChg chg="add mod">
          <ac:chgData name="Brecht Nys" userId="8e187b20a541708e" providerId="LiveId" clId="{36D60E53-7AC6-461F-824A-71353C1A5322}" dt="2023-04-07T00:57:19.103" v="1215" actId="1036"/>
          <ac:spMkLst>
            <pc:docMk/>
            <pc:sldMk cId="3483934314" sldId="821"/>
            <ac:spMk id="17" creationId="{76FB6254-5555-D084-7C16-D7ED2802050A}"/>
          </ac:spMkLst>
        </pc:spChg>
        <pc:spChg chg="add mod">
          <ac:chgData name="Brecht Nys" userId="8e187b20a541708e" providerId="LiveId" clId="{36D60E53-7AC6-461F-824A-71353C1A5322}" dt="2023-04-07T01:02:18.416" v="1222" actId="1076"/>
          <ac:spMkLst>
            <pc:docMk/>
            <pc:sldMk cId="3483934314" sldId="821"/>
            <ac:spMk id="18" creationId="{CE08E418-6377-B2AF-7447-B8BCFA277450}"/>
          </ac:spMkLst>
        </pc:spChg>
        <pc:spChg chg="add mod">
          <ac:chgData name="Brecht Nys" userId="8e187b20a541708e" providerId="LiveId" clId="{36D60E53-7AC6-461F-824A-71353C1A5322}" dt="2023-04-07T00:57:19.103" v="1215" actId="1036"/>
          <ac:spMkLst>
            <pc:docMk/>
            <pc:sldMk cId="3483934314" sldId="821"/>
            <ac:spMk id="19" creationId="{4A5C37BD-0855-3F66-8F29-24140BB80B28}"/>
          </ac:spMkLst>
        </pc:spChg>
        <pc:spChg chg="add del">
          <ac:chgData name="Brecht Nys" userId="8e187b20a541708e" providerId="LiveId" clId="{36D60E53-7AC6-461F-824A-71353C1A5322}" dt="2023-04-07T01:03:35.061" v="1232"/>
          <ac:spMkLst>
            <pc:docMk/>
            <pc:sldMk cId="3483934314" sldId="821"/>
            <ac:spMk id="23" creationId="{31E4E512-19CD-A74B-1769-3789FFEFCF16}"/>
          </ac:spMkLst>
        </pc:spChg>
        <pc:spChg chg="del">
          <ac:chgData name="Brecht Nys" userId="8e187b20a541708e" providerId="LiveId" clId="{36D60E53-7AC6-461F-824A-71353C1A5322}" dt="2023-04-07T00:25:47.280" v="76" actId="478"/>
          <ac:spMkLst>
            <pc:docMk/>
            <pc:sldMk cId="3483934314" sldId="821"/>
            <ac:spMk id="552" creationId="{00000000-0000-0000-0000-000000000000}"/>
          </ac:spMkLst>
        </pc:spChg>
        <pc:spChg chg="del">
          <ac:chgData name="Brecht Nys" userId="8e187b20a541708e" providerId="LiveId" clId="{36D60E53-7AC6-461F-824A-71353C1A5322}" dt="2023-04-07T00:25:47.280" v="76" actId="478"/>
          <ac:spMkLst>
            <pc:docMk/>
            <pc:sldMk cId="3483934314" sldId="821"/>
            <ac:spMk id="557" creationId="{00000000-0000-0000-0000-000000000000}"/>
          </ac:spMkLst>
        </pc:spChg>
        <pc:spChg chg="del">
          <ac:chgData name="Brecht Nys" userId="8e187b20a541708e" providerId="LiveId" clId="{36D60E53-7AC6-461F-824A-71353C1A5322}" dt="2023-04-07T00:25:47.280" v="76" actId="478"/>
          <ac:spMkLst>
            <pc:docMk/>
            <pc:sldMk cId="3483934314" sldId="821"/>
            <ac:spMk id="558" creationId="{00000000-0000-0000-0000-000000000000}"/>
          </ac:spMkLst>
        </pc:spChg>
        <pc:spChg chg="del">
          <ac:chgData name="Brecht Nys" userId="8e187b20a541708e" providerId="LiveId" clId="{36D60E53-7AC6-461F-824A-71353C1A5322}" dt="2023-04-07T00:25:47.280" v="76" actId="478"/>
          <ac:spMkLst>
            <pc:docMk/>
            <pc:sldMk cId="3483934314" sldId="821"/>
            <ac:spMk id="563" creationId="{00000000-0000-0000-0000-000000000000}"/>
          </ac:spMkLst>
        </pc:spChg>
        <pc:spChg chg="del">
          <ac:chgData name="Brecht Nys" userId="8e187b20a541708e" providerId="LiveId" clId="{36D60E53-7AC6-461F-824A-71353C1A5322}" dt="2023-04-07T00:25:47.280" v="76" actId="478"/>
          <ac:spMkLst>
            <pc:docMk/>
            <pc:sldMk cId="3483934314" sldId="821"/>
            <ac:spMk id="564" creationId="{00000000-0000-0000-0000-000000000000}"/>
          </ac:spMkLst>
        </pc:spChg>
        <pc:spChg chg="del">
          <ac:chgData name="Brecht Nys" userId="8e187b20a541708e" providerId="LiveId" clId="{36D60E53-7AC6-461F-824A-71353C1A5322}" dt="2023-04-07T00:25:47.280" v="76" actId="478"/>
          <ac:spMkLst>
            <pc:docMk/>
            <pc:sldMk cId="3483934314" sldId="821"/>
            <ac:spMk id="565" creationId="{00000000-0000-0000-0000-000000000000}"/>
          </ac:spMkLst>
        </pc:spChg>
        <pc:spChg chg="del">
          <ac:chgData name="Brecht Nys" userId="8e187b20a541708e" providerId="LiveId" clId="{36D60E53-7AC6-461F-824A-71353C1A5322}" dt="2023-04-07T00:25:47.280" v="76" actId="478"/>
          <ac:spMkLst>
            <pc:docMk/>
            <pc:sldMk cId="3483934314" sldId="821"/>
            <ac:spMk id="566" creationId="{00000000-0000-0000-0000-000000000000}"/>
          </ac:spMkLst>
        </pc:spChg>
        <pc:spChg chg="del">
          <ac:chgData name="Brecht Nys" userId="8e187b20a541708e" providerId="LiveId" clId="{36D60E53-7AC6-461F-824A-71353C1A5322}" dt="2023-04-07T00:25:47.280" v="76" actId="478"/>
          <ac:spMkLst>
            <pc:docMk/>
            <pc:sldMk cId="3483934314" sldId="821"/>
            <ac:spMk id="568" creationId="{00000000-0000-0000-0000-000000000000}"/>
          </ac:spMkLst>
        </pc:spChg>
        <pc:spChg chg="del">
          <ac:chgData name="Brecht Nys" userId="8e187b20a541708e" providerId="LiveId" clId="{36D60E53-7AC6-461F-824A-71353C1A5322}" dt="2023-04-07T00:25:47.280" v="76" actId="478"/>
          <ac:spMkLst>
            <pc:docMk/>
            <pc:sldMk cId="3483934314" sldId="821"/>
            <ac:spMk id="569" creationId="{00000000-0000-0000-0000-000000000000}"/>
          </ac:spMkLst>
        </pc:spChg>
        <pc:spChg chg="del">
          <ac:chgData name="Brecht Nys" userId="8e187b20a541708e" providerId="LiveId" clId="{36D60E53-7AC6-461F-824A-71353C1A5322}" dt="2023-04-07T00:25:47.280" v="76" actId="478"/>
          <ac:spMkLst>
            <pc:docMk/>
            <pc:sldMk cId="3483934314" sldId="821"/>
            <ac:spMk id="570" creationId="{00000000-0000-0000-0000-000000000000}"/>
          </ac:spMkLst>
        </pc:spChg>
        <pc:spChg chg="del">
          <ac:chgData name="Brecht Nys" userId="8e187b20a541708e" providerId="LiveId" clId="{36D60E53-7AC6-461F-824A-71353C1A5322}" dt="2023-04-07T00:25:47.280" v="76" actId="478"/>
          <ac:spMkLst>
            <pc:docMk/>
            <pc:sldMk cId="3483934314" sldId="821"/>
            <ac:spMk id="579" creationId="{00000000-0000-0000-0000-000000000000}"/>
          </ac:spMkLst>
        </pc:spChg>
        <pc:spChg chg="del">
          <ac:chgData name="Brecht Nys" userId="8e187b20a541708e" providerId="LiveId" clId="{36D60E53-7AC6-461F-824A-71353C1A5322}" dt="2023-04-07T00:25:47.280" v="76" actId="478"/>
          <ac:spMkLst>
            <pc:docMk/>
            <pc:sldMk cId="3483934314" sldId="821"/>
            <ac:spMk id="580" creationId="{00000000-0000-0000-0000-000000000000}"/>
          </ac:spMkLst>
        </pc:spChg>
        <pc:spChg chg="del">
          <ac:chgData name="Brecht Nys" userId="8e187b20a541708e" providerId="LiveId" clId="{36D60E53-7AC6-461F-824A-71353C1A5322}" dt="2023-04-07T00:25:47.280" v="76" actId="478"/>
          <ac:spMkLst>
            <pc:docMk/>
            <pc:sldMk cId="3483934314" sldId="821"/>
            <ac:spMk id="581" creationId="{00000000-0000-0000-0000-000000000000}"/>
          </ac:spMkLst>
        </pc:spChg>
        <pc:spChg chg="del">
          <ac:chgData name="Brecht Nys" userId="8e187b20a541708e" providerId="LiveId" clId="{36D60E53-7AC6-461F-824A-71353C1A5322}" dt="2023-04-07T00:25:47.280" v="76" actId="478"/>
          <ac:spMkLst>
            <pc:docMk/>
            <pc:sldMk cId="3483934314" sldId="821"/>
            <ac:spMk id="582" creationId="{00000000-0000-0000-0000-000000000000}"/>
          </ac:spMkLst>
        </pc:spChg>
        <pc:spChg chg="del">
          <ac:chgData name="Brecht Nys" userId="8e187b20a541708e" providerId="LiveId" clId="{36D60E53-7AC6-461F-824A-71353C1A5322}" dt="2023-04-07T00:25:47.280" v="76" actId="478"/>
          <ac:spMkLst>
            <pc:docMk/>
            <pc:sldMk cId="3483934314" sldId="821"/>
            <ac:spMk id="583" creationId="{00000000-0000-0000-0000-000000000000}"/>
          </ac:spMkLst>
        </pc:spChg>
        <pc:spChg chg="del">
          <ac:chgData name="Brecht Nys" userId="8e187b20a541708e" providerId="LiveId" clId="{36D60E53-7AC6-461F-824A-71353C1A5322}" dt="2023-04-07T00:25:47.280" v="76" actId="478"/>
          <ac:spMkLst>
            <pc:docMk/>
            <pc:sldMk cId="3483934314" sldId="821"/>
            <ac:spMk id="584" creationId="{00000000-0000-0000-0000-000000000000}"/>
          </ac:spMkLst>
        </pc:spChg>
        <pc:spChg chg="del">
          <ac:chgData name="Brecht Nys" userId="8e187b20a541708e" providerId="LiveId" clId="{36D60E53-7AC6-461F-824A-71353C1A5322}" dt="2023-04-07T00:25:47.280" v="76" actId="478"/>
          <ac:spMkLst>
            <pc:docMk/>
            <pc:sldMk cId="3483934314" sldId="821"/>
            <ac:spMk id="585" creationId="{00000000-0000-0000-0000-000000000000}"/>
          </ac:spMkLst>
        </pc:spChg>
        <pc:spChg chg="del">
          <ac:chgData name="Brecht Nys" userId="8e187b20a541708e" providerId="LiveId" clId="{36D60E53-7AC6-461F-824A-71353C1A5322}" dt="2023-04-07T00:25:47.280" v="76" actId="478"/>
          <ac:spMkLst>
            <pc:docMk/>
            <pc:sldMk cId="3483934314" sldId="821"/>
            <ac:spMk id="586" creationId="{00000000-0000-0000-0000-000000000000}"/>
          </ac:spMkLst>
        </pc:spChg>
        <pc:spChg chg="del">
          <ac:chgData name="Brecht Nys" userId="8e187b20a541708e" providerId="LiveId" clId="{36D60E53-7AC6-461F-824A-71353C1A5322}" dt="2023-04-07T00:25:47.280" v="76" actId="478"/>
          <ac:spMkLst>
            <pc:docMk/>
            <pc:sldMk cId="3483934314" sldId="821"/>
            <ac:spMk id="587" creationId="{00000000-0000-0000-0000-000000000000}"/>
          </ac:spMkLst>
        </pc:spChg>
        <pc:spChg chg="del">
          <ac:chgData name="Brecht Nys" userId="8e187b20a541708e" providerId="LiveId" clId="{36D60E53-7AC6-461F-824A-71353C1A5322}" dt="2023-04-07T00:25:47.280" v="76" actId="478"/>
          <ac:spMkLst>
            <pc:docMk/>
            <pc:sldMk cId="3483934314" sldId="821"/>
            <ac:spMk id="588" creationId="{00000000-0000-0000-0000-000000000000}"/>
          </ac:spMkLst>
        </pc:spChg>
        <pc:spChg chg="del">
          <ac:chgData name="Brecht Nys" userId="8e187b20a541708e" providerId="LiveId" clId="{36D60E53-7AC6-461F-824A-71353C1A5322}" dt="2023-04-07T00:25:47.280" v="76" actId="478"/>
          <ac:spMkLst>
            <pc:docMk/>
            <pc:sldMk cId="3483934314" sldId="821"/>
            <ac:spMk id="589" creationId="{00000000-0000-0000-0000-000000000000}"/>
          </ac:spMkLst>
        </pc:spChg>
        <pc:spChg chg="del">
          <ac:chgData name="Brecht Nys" userId="8e187b20a541708e" providerId="LiveId" clId="{36D60E53-7AC6-461F-824A-71353C1A5322}" dt="2023-04-07T00:25:47.280" v="76" actId="478"/>
          <ac:spMkLst>
            <pc:docMk/>
            <pc:sldMk cId="3483934314" sldId="821"/>
            <ac:spMk id="590" creationId="{00000000-0000-0000-0000-000000000000}"/>
          </ac:spMkLst>
        </pc:spChg>
        <pc:spChg chg="del">
          <ac:chgData name="Brecht Nys" userId="8e187b20a541708e" providerId="LiveId" clId="{36D60E53-7AC6-461F-824A-71353C1A5322}" dt="2023-04-07T00:25:47.280" v="76" actId="478"/>
          <ac:spMkLst>
            <pc:docMk/>
            <pc:sldMk cId="3483934314" sldId="821"/>
            <ac:spMk id="591" creationId="{00000000-0000-0000-0000-000000000000}"/>
          </ac:spMkLst>
        </pc:spChg>
        <pc:spChg chg="del">
          <ac:chgData name="Brecht Nys" userId="8e187b20a541708e" providerId="LiveId" clId="{36D60E53-7AC6-461F-824A-71353C1A5322}" dt="2023-04-07T00:25:47.280" v="76" actId="478"/>
          <ac:spMkLst>
            <pc:docMk/>
            <pc:sldMk cId="3483934314" sldId="821"/>
            <ac:spMk id="592" creationId="{00000000-0000-0000-0000-000000000000}"/>
          </ac:spMkLst>
        </pc:spChg>
        <pc:spChg chg="del">
          <ac:chgData name="Brecht Nys" userId="8e187b20a541708e" providerId="LiveId" clId="{36D60E53-7AC6-461F-824A-71353C1A5322}" dt="2023-04-07T00:25:47.280" v="76" actId="478"/>
          <ac:spMkLst>
            <pc:docMk/>
            <pc:sldMk cId="3483934314" sldId="821"/>
            <ac:spMk id="593" creationId="{00000000-0000-0000-0000-000000000000}"/>
          </ac:spMkLst>
        </pc:spChg>
        <pc:spChg chg="del">
          <ac:chgData name="Brecht Nys" userId="8e187b20a541708e" providerId="LiveId" clId="{36D60E53-7AC6-461F-824A-71353C1A5322}" dt="2023-04-07T00:25:47.280" v="76" actId="478"/>
          <ac:spMkLst>
            <pc:docMk/>
            <pc:sldMk cId="3483934314" sldId="821"/>
            <ac:spMk id="594" creationId="{00000000-0000-0000-0000-000000000000}"/>
          </ac:spMkLst>
        </pc:spChg>
        <pc:grpChg chg="del">
          <ac:chgData name="Brecht Nys" userId="8e187b20a541708e" providerId="LiveId" clId="{36D60E53-7AC6-461F-824A-71353C1A5322}" dt="2023-04-07T00:25:47.280" v="76" actId="478"/>
          <ac:grpSpMkLst>
            <pc:docMk/>
            <pc:sldMk cId="3483934314" sldId="821"/>
            <ac:grpSpMk id="279" creationId="{C23DDF45-90EF-4B3A-A3C7-6146029E5583}"/>
          </ac:grpSpMkLst>
        </pc:grpChg>
        <pc:picChg chg="add del">
          <ac:chgData name="Brecht Nys" userId="8e187b20a541708e" providerId="LiveId" clId="{36D60E53-7AC6-461F-824A-71353C1A5322}" dt="2023-04-07T00:38:05.318" v="202"/>
          <ac:picMkLst>
            <pc:docMk/>
            <pc:sldMk cId="3483934314" sldId="821"/>
            <ac:picMk id="11" creationId="{F17F0FF2-0A8E-0335-13C8-4B9DE09D2F3D}"/>
          </ac:picMkLst>
        </pc:picChg>
        <pc:picChg chg="add mod">
          <ac:chgData name="Brecht Nys" userId="8e187b20a541708e" providerId="LiveId" clId="{36D60E53-7AC6-461F-824A-71353C1A5322}" dt="2023-04-07T01:04:26.656" v="1260" actId="12789"/>
          <ac:picMkLst>
            <pc:docMk/>
            <pc:sldMk cId="3483934314" sldId="821"/>
            <ac:picMk id="13" creationId="{E42525A9-8A87-0030-B929-1964E1BE0E1B}"/>
          </ac:picMkLst>
        </pc:picChg>
        <pc:picChg chg="add mod">
          <ac:chgData name="Brecht Nys" userId="8e187b20a541708e" providerId="LiveId" clId="{36D60E53-7AC6-461F-824A-71353C1A5322}" dt="2023-04-07T01:04:26.656" v="1260" actId="12789"/>
          <ac:picMkLst>
            <pc:docMk/>
            <pc:sldMk cId="3483934314" sldId="821"/>
            <ac:picMk id="20" creationId="{214981DB-E871-049C-E78A-18094843428C}"/>
          </ac:picMkLst>
        </pc:picChg>
        <pc:picChg chg="add mod">
          <ac:chgData name="Brecht Nys" userId="8e187b20a541708e" providerId="LiveId" clId="{36D60E53-7AC6-461F-824A-71353C1A5322}" dt="2023-04-07T01:04:26.656" v="1260" actId="12789"/>
          <ac:picMkLst>
            <pc:docMk/>
            <pc:sldMk cId="3483934314" sldId="821"/>
            <ac:picMk id="21" creationId="{A91BB158-B157-4A2E-4E1A-8F9EDC314196}"/>
          </ac:picMkLst>
        </pc:picChg>
        <pc:picChg chg="add del mod">
          <ac:chgData name="Brecht Nys" userId="8e187b20a541708e" providerId="LiveId" clId="{36D60E53-7AC6-461F-824A-71353C1A5322}" dt="2023-04-07T01:03:47.055" v="1252" actId="478"/>
          <ac:picMkLst>
            <pc:docMk/>
            <pc:sldMk cId="3483934314" sldId="821"/>
            <ac:picMk id="22" creationId="{B44EBC3A-50E4-58B1-0F45-6BDFCCBC62ED}"/>
          </ac:picMkLst>
        </pc:picChg>
        <pc:picChg chg="add mod">
          <ac:chgData name="Brecht Nys" userId="8e187b20a541708e" providerId="LiveId" clId="{36D60E53-7AC6-461F-824A-71353C1A5322}" dt="2023-04-07T01:04:26.656" v="1260" actId="12789"/>
          <ac:picMkLst>
            <pc:docMk/>
            <pc:sldMk cId="3483934314" sldId="821"/>
            <ac:picMk id="24" creationId="{97CFDB34-EFE0-9925-FA6A-D553E5A0816B}"/>
          </ac:picMkLst>
        </pc:picChg>
        <pc:picChg chg="del">
          <ac:chgData name="Brecht Nys" userId="8e187b20a541708e" providerId="LiveId" clId="{36D60E53-7AC6-461F-824A-71353C1A5322}" dt="2023-04-07T00:25:47.280" v="76" actId="478"/>
          <ac:picMkLst>
            <pc:docMk/>
            <pc:sldMk cId="3483934314" sldId="821"/>
            <ac:picMk id="551" creationId="{00000000-0000-0000-0000-000000000000}"/>
          </ac:picMkLst>
        </pc:picChg>
        <pc:picChg chg="del">
          <ac:chgData name="Brecht Nys" userId="8e187b20a541708e" providerId="LiveId" clId="{36D60E53-7AC6-461F-824A-71353C1A5322}" dt="2023-04-07T00:25:47.280" v="76" actId="478"/>
          <ac:picMkLst>
            <pc:docMk/>
            <pc:sldMk cId="3483934314" sldId="821"/>
            <ac:picMk id="553" creationId="{00000000-0000-0000-0000-000000000000}"/>
          </ac:picMkLst>
        </pc:picChg>
        <pc:picChg chg="del">
          <ac:chgData name="Brecht Nys" userId="8e187b20a541708e" providerId="LiveId" clId="{36D60E53-7AC6-461F-824A-71353C1A5322}" dt="2023-04-07T00:25:47.280" v="76" actId="478"/>
          <ac:picMkLst>
            <pc:docMk/>
            <pc:sldMk cId="3483934314" sldId="821"/>
            <ac:picMk id="554" creationId="{00000000-0000-0000-0000-000000000000}"/>
          </ac:picMkLst>
        </pc:picChg>
        <pc:cxnChg chg="del">
          <ac:chgData name="Brecht Nys" userId="8e187b20a541708e" providerId="LiveId" clId="{36D60E53-7AC6-461F-824A-71353C1A5322}" dt="2023-04-07T00:25:47.280" v="76" actId="478"/>
          <ac:cxnSpMkLst>
            <pc:docMk/>
            <pc:sldMk cId="3483934314" sldId="821"/>
            <ac:cxnSpMk id="560"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61"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4"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5"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6"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7"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8" creationId="{00000000-0000-0000-0000-000000000000}"/>
          </ac:cxnSpMkLst>
        </pc:cxnChg>
      </pc:sldChg>
      <pc:sldChg chg="addSp delSp modSp mod">
        <pc:chgData name="Brecht Nys" userId="8e187b20a541708e" providerId="LiveId" clId="{36D60E53-7AC6-461F-824A-71353C1A5322}" dt="2023-04-07T00:54:09.281" v="1111" actId="20577"/>
        <pc:sldMkLst>
          <pc:docMk/>
          <pc:sldMk cId="1777398863" sldId="830"/>
        </pc:sldMkLst>
        <pc:spChg chg="mod">
          <ac:chgData name="Brecht Nys" userId="8e187b20a541708e" providerId="LiveId" clId="{36D60E53-7AC6-461F-824A-71353C1A5322}" dt="2023-04-07T00:15:21.992" v="33" actId="14100"/>
          <ac:spMkLst>
            <pc:docMk/>
            <pc:sldMk cId="1777398863" sldId="830"/>
            <ac:spMk id="6" creationId="{7A7ABC60-E318-4903-BC01-B1CAACC679D3}"/>
          </ac:spMkLst>
        </pc:spChg>
        <pc:spChg chg="mod">
          <ac:chgData name="Brecht Nys" userId="8e187b20a541708e" providerId="LiveId" clId="{36D60E53-7AC6-461F-824A-71353C1A5322}" dt="2023-04-07T00:54:09.281" v="1111" actId="20577"/>
          <ac:spMkLst>
            <pc:docMk/>
            <pc:sldMk cId="1777398863" sldId="830"/>
            <ac:spMk id="8" creationId="{F6464A43-5B80-4854-9FC3-E00F515DC04B}"/>
          </ac:spMkLst>
        </pc:spChg>
        <pc:picChg chg="add mod ord">
          <ac:chgData name="Brecht Nys" userId="8e187b20a541708e" providerId="LiveId" clId="{36D60E53-7AC6-461F-824A-71353C1A5322}" dt="2023-04-07T00:13:33.580" v="13" actId="14100"/>
          <ac:picMkLst>
            <pc:docMk/>
            <pc:sldMk cId="1777398863" sldId="830"/>
            <ac:picMk id="3" creationId="{AE95D994-DD8F-BEA3-20A4-0A0D6414E408}"/>
          </ac:picMkLst>
        </pc:picChg>
        <pc:picChg chg="del">
          <ac:chgData name="Brecht Nys" userId="8e187b20a541708e" providerId="LiveId" clId="{36D60E53-7AC6-461F-824A-71353C1A5322}" dt="2023-04-07T00:12:50.014" v="7" actId="478"/>
          <ac:picMkLst>
            <pc:docMk/>
            <pc:sldMk cId="1777398863" sldId="830"/>
            <ac:picMk id="9" creationId="{0821F026-0BD5-4DE9-BBDB-D17E4B52F070}"/>
          </ac:picMkLst>
        </pc:picChg>
      </pc:sldChg>
      <pc:sldChg chg="delSp del mod">
        <pc:chgData name="Brecht Nys" userId="8e187b20a541708e" providerId="LiveId" clId="{36D60E53-7AC6-461F-824A-71353C1A5322}" dt="2023-04-07T00:24:00.476" v="68" actId="47"/>
        <pc:sldMkLst>
          <pc:docMk/>
          <pc:sldMk cId="815535048" sldId="831"/>
        </pc:sldMkLst>
        <pc:spChg chg="del">
          <ac:chgData name="Brecht Nys" userId="8e187b20a541708e" providerId="LiveId" clId="{36D60E53-7AC6-461F-824A-71353C1A5322}" dt="2023-04-07T00:11:23.022" v="2" actId="478"/>
          <ac:spMkLst>
            <pc:docMk/>
            <pc:sldMk cId="815535048" sldId="831"/>
            <ac:spMk id="6" creationId="{3BEB52CA-C942-4BCC-BE6E-4459164E1E84}"/>
          </ac:spMkLst>
        </pc:spChg>
      </pc:sldChg>
      <pc:sldChg chg="delSp modSp add mod">
        <pc:chgData name="Brecht Nys" userId="8e187b20a541708e" providerId="LiveId" clId="{36D60E53-7AC6-461F-824A-71353C1A5322}" dt="2023-04-07T01:02:41.329" v="1226" actId="14100"/>
        <pc:sldMkLst>
          <pc:docMk/>
          <pc:sldMk cId="3028581465" sldId="831"/>
        </pc:sldMkLst>
        <pc:spChg chg="mod">
          <ac:chgData name="Brecht Nys" userId="8e187b20a541708e" providerId="LiveId" clId="{36D60E53-7AC6-461F-824A-71353C1A5322}" dt="2023-04-07T00:50:47.511" v="1057" actId="20577"/>
          <ac:spMkLst>
            <pc:docMk/>
            <pc:sldMk cId="3028581465" sldId="831"/>
            <ac:spMk id="2" creationId="{00000000-0000-0000-0000-000000000000}"/>
          </ac:spMkLst>
        </pc:spChg>
        <pc:spChg chg="del mod">
          <ac:chgData name="Brecht Nys" userId="8e187b20a541708e" providerId="LiveId" clId="{36D60E53-7AC6-461F-824A-71353C1A5322}" dt="2023-04-07T00:51:10.501" v="1066" actId="478"/>
          <ac:spMkLst>
            <pc:docMk/>
            <pc:sldMk cId="3028581465" sldId="831"/>
            <ac:spMk id="3" creationId="{907196DC-5EE3-6096-0D3D-0036808A5DE5}"/>
          </ac:spMkLst>
        </pc:spChg>
        <pc:spChg chg="del">
          <ac:chgData name="Brecht Nys" userId="8e187b20a541708e" providerId="LiveId" clId="{36D60E53-7AC6-461F-824A-71353C1A5322}" dt="2023-04-07T00:50:50.775" v="1058" actId="478"/>
          <ac:spMkLst>
            <pc:docMk/>
            <pc:sldMk cId="3028581465" sldId="831"/>
            <ac:spMk id="6" creationId="{EA9D07E0-A5C6-86C9-3B2A-69EA97E6B596}"/>
          </ac:spMkLst>
        </pc:spChg>
        <pc:spChg chg="del">
          <ac:chgData name="Brecht Nys" userId="8e187b20a541708e" providerId="LiveId" clId="{36D60E53-7AC6-461F-824A-71353C1A5322}" dt="2023-04-07T00:50:50.775" v="1058" actId="478"/>
          <ac:spMkLst>
            <pc:docMk/>
            <pc:sldMk cId="3028581465" sldId="831"/>
            <ac:spMk id="7" creationId="{3B86108A-7AF6-C128-3538-E3129D1F76F6}"/>
          </ac:spMkLst>
        </pc:spChg>
        <pc:spChg chg="del">
          <ac:chgData name="Brecht Nys" userId="8e187b20a541708e" providerId="LiveId" clId="{36D60E53-7AC6-461F-824A-71353C1A5322}" dt="2023-04-07T00:50:50.775" v="1058" actId="478"/>
          <ac:spMkLst>
            <pc:docMk/>
            <pc:sldMk cId="3028581465" sldId="831"/>
            <ac:spMk id="8" creationId="{7C259A82-2B28-B7A5-116E-6429B8DC1E00}"/>
          </ac:spMkLst>
        </pc:spChg>
        <pc:spChg chg="del mod">
          <ac:chgData name="Brecht Nys" userId="8e187b20a541708e" providerId="LiveId" clId="{36D60E53-7AC6-461F-824A-71353C1A5322}" dt="2023-04-07T00:51:12.653" v="1067" actId="478"/>
          <ac:spMkLst>
            <pc:docMk/>
            <pc:sldMk cId="3028581465" sldId="831"/>
            <ac:spMk id="9" creationId="{98A78A18-825E-C595-B308-29F28B0C2017}"/>
          </ac:spMkLst>
        </pc:spChg>
        <pc:spChg chg="mod">
          <ac:chgData name="Brecht Nys" userId="8e187b20a541708e" providerId="LiveId" clId="{36D60E53-7AC6-461F-824A-71353C1A5322}" dt="2023-04-07T01:02:41.329" v="1226" actId="14100"/>
          <ac:spMkLst>
            <pc:docMk/>
            <pc:sldMk cId="3028581465" sldId="831"/>
            <ac:spMk id="10" creationId="{69C24F2A-80FB-A4C8-4845-7634C6D7F389}"/>
          </ac:spMkLst>
        </pc:spChg>
        <pc:spChg chg="del">
          <ac:chgData name="Brecht Nys" userId="8e187b20a541708e" providerId="LiveId" clId="{36D60E53-7AC6-461F-824A-71353C1A5322}" dt="2023-04-07T00:50:50.775" v="1058" actId="478"/>
          <ac:spMkLst>
            <pc:docMk/>
            <pc:sldMk cId="3028581465" sldId="831"/>
            <ac:spMk id="14" creationId="{DCB9BDD5-A700-4E32-2871-F20697599D28}"/>
          </ac:spMkLst>
        </pc:spChg>
        <pc:spChg chg="del">
          <ac:chgData name="Brecht Nys" userId="8e187b20a541708e" providerId="LiveId" clId="{36D60E53-7AC6-461F-824A-71353C1A5322}" dt="2023-04-07T00:50:50.775" v="1058" actId="478"/>
          <ac:spMkLst>
            <pc:docMk/>
            <pc:sldMk cId="3028581465" sldId="831"/>
            <ac:spMk id="15" creationId="{13B68796-0446-361E-2749-848866C53D7E}"/>
          </ac:spMkLst>
        </pc:spChg>
        <pc:spChg chg="del">
          <ac:chgData name="Brecht Nys" userId="8e187b20a541708e" providerId="LiveId" clId="{36D60E53-7AC6-461F-824A-71353C1A5322}" dt="2023-04-07T00:50:50.775" v="1058" actId="478"/>
          <ac:spMkLst>
            <pc:docMk/>
            <pc:sldMk cId="3028581465" sldId="831"/>
            <ac:spMk id="16" creationId="{6636AB43-34F2-5A6F-CCC1-352568226909}"/>
          </ac:spMkLst>
        </pc:spChg>
        <pc:spChg chg="del">
          <ac:chgData name="Brecht Nys" userId="8e187b20a541708e" providerId="LiveId" clId="{36D60E53-7AC6-461F-824A-71353C1A5322}" dt="2023-04-07T00:50:50.775" v="1058" actId="478"/>
          <ac:spMkLst>
            <pc:docMk/>
            <pc:sldMk cId="3028581465" sldId="831"/>
            <ac:spMk id="17" creationId="{76FB6254-5555-D084-7C16-D7ED2802050A}"/>
          </ac:spMkLst>
        </pc:spChg>
        <pc:spChg chg="del">
          <ac:chgData name="Brecht Nys" userId="8e187b20a541708e" providerId="LiveId" clId="{36D60E53-7AC6-461F-824A-71353C1A5322}" dt="2023-04-07T00:50:50.775" v="1058" actId="478"/>
          <ac:spMkLst>
            <pc:docMk/>
            <pc:sldMk cId="3028581465" sldId="831"/>
            <ac:spMk id="18" creationId="{CE08E418-6377-B2AF-7447-B8BCFA277450}"/>
          </ac:spMkLst>
        </pc:spChg>
        <pc:spChg chg="del">
          <ac:chgData name="Brecht Nys" userId="8e187b20a541708e" providerId="LiveId" clId="{36D60E53-7AC6-461F-824A-71353C1A5322}" dt="2023-04-07T00:50:50.775" v="1058" actId="478"/>
          <ac:spMkLst>
            <pc:docMk/>
            <pc:sldMk cId="3028581465" sldId="831"/>
            <ac:spMk id="19" creationId="{4A5C37BD-0855-3F66-8F29-24140BB80B28}"/>
          </ac:spMkLst>
        </pc:spChg>
        <pc:picChg chg="mod">
          <ac:chgData name="Brecht Nys" userId="8e187b20a541708e" providerId="LiveId" clId="{36D60E53-7AC6-461F-824A-71353C1A5322}" dt="2023-04-07T00:51:08.583" v="1065" actId="1076"/>
          <ac:picMkLst>
            <pc:docMk/>
            <pc:sldMk cId="3028581465" sldId="831"/>
            <ac:picMk id="13" creationId="{E42525A9-8A87-0030-B929-1964E1BE0E1B}"/>
          </ac:picMkLst>
        </pc:picChg>
        <pc:picChg chg="del">
          <ac:chgData name="Brecht Nys" userId="8e187b20a541708e" providerId="LiveId" clId="{36D60E53-7AC6-461F-824A-71353C1A5322}" dt="2023-04-07T00:50:50.775" v="1058" actId="478"/>
          <ac:picMkLst>
            <pc:docMk/>
            <pc:sldMk cId="3028581465" sldId="831"/>
            <ac:picMk id="20" creationId="{214981DB-E871-049C-E78A-18094843428C}"/>
          </ac:picMkLst>
        </pc:picChg>
        <pc:picChg chg="del">
          <ac:chgData name="Brecht Nys" userId="8e187b20a541708e" providerId="LiveId" clId="{36D60E53-7AC6-461F-824A-71353C1A5322}" dt="2023-04-07T00:50:50.775" v="1058" actId="478"/>
          <ac:picMkLst>
            <pc:docMk/>
            <pc:sldMk cId="3028581465" sldId="831"/>
            <ac:picMk id="21" creationId="{A91BB158-B157-4A2E-4E1A-8F9EDC314196}"/>
          </ac:picMkLst>
        </pc:picChg>
        <pc:picChg chg="del">
          <ac:chgData name="Brecht Nys" userId="8e187b20a541708e" providerId="LiveId" clId="{36D60E53-7AC6-461F-824A-71353C1A5322}" dt="2023-04-07T00:50:50.775" v="1058" actId="478"/>
          <ac:picMkLst>
            <pc:docMk/>
            <pc:sldMk cId="3028581465" sldId="831"/>
            <ac:picMk id="22" creationId="{B44EBC3A-50E4-58B1-0F45-6BDFCCBC62ED}"/>
          </ac:picMkLst>
        </pc:picChg>
      </pc:sldChg>
      <pc:sldChg chg="addSp delSp modSp add mod">
        <pc:chgData name="Brecht Nys" userId="8e187b20a541708e" providerId="LiveId" clId="{36D60E53-7AC6-461F-824A-71353C1A5322}" dt="2023-04-07T01:04:39" v="1263" actId="1076"/>
        <pc:sldMkLst>
          <pc:docMk/>
          <pc:sldMk cId="1481987114" sldId="832"/>
        </pc:sldMkLst>
        <pc:spChg chg="mod">
          <ac:chgData name="Brecht Nys" userId="8e187b20a541708e" providerId="LiveId" clId="{36D60E53-7AC6-461F-824A-71353C1A5322}" dt="2023-04-07T00:51:46.837" v="1080"/>
          <ac:spMkLst>
            <pc:docMk/>
            <pc:sldMk cId="1481987114" sldId="832"/>
            <ac:spMk id="2" creationId="{00000000-0000-0000-0000-000000000000}"/>
          </ac:spMkLst>
        </pc:spChg>
        <pc:spChg chg="mod">
          <ac:chgData name="Brecht Nys" userId="8e187b20a541708e" providerId="LiveId" clId="{36D60E53-7AC6-461F-824A-71353C1A5322}" dt="2023-04-07T01:02:45.836" v="1227" actId="403"/>
          <ac:spMkLst>
            <pc:docMk/>
            <pc:sldMk cId="1481987114" sldId="832"/>
            <ac:spMk id="10" creationId="{69C24F2A-80FB-A4C8-4845-7634C6D7F389}"/>
          </ac:spMkLst>
        </pc:spChg>
        <pc:picChg chg="add del mod">
          <ac:chgData name="Brecht Nys" userId="8e187b20a541708e" providerId="LiveId" clId="{36D60E53-7AC6-461F-824A-71353C1A5322}" dt="2023-04-07T01:04:36.194" v="1262" actId="478"/>
          <ac:picMkLst>
            <pc:docMk/>
            <pc:sldMk cId="1481987114" sldId="832"/>
            <ac:picMk id="3" creationId="{08B588F8-3A95-CD4B-DA4E-D85A6DD8F3E0}"/>
          </ac:picMkLst>
        </pc:picChg>
        <pc:picChg chg="add mod">
          <ac:chgData name="Brecht Nys" userId="8e187b20a541708e" providerId="LiveId" clId="{36D60E53-7AC6-461F-824A-71353C1A5322}" dt="2023-04-07T01:04:39" v="1263" actId="1076"/>
          <ac:picMkLst>
            <pc:docMk/>
            <pc:sldMk cId="1481987114" sldId="832"/>
            <ac:picMk id="4" creationId="{CFF355B1-4A95-EED8-2227-5CCA777D442A}"/>
          </ac:picMkLst>
        </pc:picChg>
        <pc:picChg chg="del">
          <ac:chgData name="Brecht Nys" userId="8e187b20a541708e" providerId="LiveId" clId="{36D60E53-7AC6-461F-824A-71353C1A5322}" dt="2023-04-07T00:51:59.495" v="1083" actId="478"/>
          <ac:picMkLst>
            <pc:docMk/>
            <pc:sldMk cId="1481987114" sldId="832"/>
            <ac:picMk id="13" creationId="{E42525A9-8A87-0030-B929-1964E1BE0E1B}"/>
          </ac:picMkLst>
        </pc:picChg>
      </pc:sldChg>
      <pc:sldChg chg="addSp delSp modSp add mod">
        <pc:chgData name="Brecht Nys" userId="8e187b20a541708e" providerId="LiveId" clId="{36D60E53-7AC6-461F-824A-71353C1A5322}" dt="2023-04-07T01:37:16.924" v="2175" actId="1035"/>
        <pc:sldMkLst>
          <pc:docMk/>
          <pc:sldMk cId="801080244" sldId="833"/>
        </pc:sldMkLst>
        <pc:spChg chg="mod">
          <ac:chgData name="Brecht Nys" userId="8e187b20a541708e" providerId="LiveId" clId="{36D60E53-7AC6-461F-824A-71353C1A5322}" dt="2023-04-07T00:52:25.860" v="1087"/>
          <ac:spMkLst>
            <pc:docMk/>
            <pc:sldMk cId="801080244" sldId="833"/>
            <ac:spMk id="2" creationId="{00000000-0000-0000-0000-000000000000}"/>
          </ac:spMkLst>
        </pc:spChg>
        <pc:spChg chg="add mod">
          <ac:chgData name="Brecht Nys" userId="8e187b20a541708e" providerId="LiveId" clId="{36D60E53-7AC6-461F-824A-71353C1A5322}" dt="2023-04-07T01:33:48.147" v="2009" actId="14100"/>
          <ac:spMkLst>
            <pc:docMk/>
            <pc:sldMk cId="801080244" sldId="833"/>
            <ac:spMk id="3" creationId="{F8DE80A3-CBC1-B61B-DF0B-A9CB537D6AE8}"/>
          </ac:spMkLst>
        </pc:spChg>
        <pc:spChg chg="add mod">
          <ac:chgData name="Brecht Nys" userId="8e187b20a541708e" providerId="LiveId" clId="{36D60E53-7AC6-461F-824A-71353C1A5322}" dt="2023-04-07T01:33:54.697" v="2011" actId="14100"/>
          <ac:spMkLst>
            <pc:docMk/>
            <pc:sldMk cId="801080244" sldId="833"/>
            <ac:spMk id="5" creationId="{A84829F8-DE25-27BC-F8BB-3EBA88B861E8}"/>
          </ac:spMkLst>
        </pc:spChg>
        <pc:spChg chg="add mod">
          <ac:chgData name="Brecht Nys" userId="8e187b20a541708e" providerId="LiveId" clId="{36D60E53-7AC6-461F-824A-71353C1A5322}" dt="2023-04-07T01:34:16.184" v="2020" actId="14100"/>
          <ac:spMkLst>
            <pc:docMk/>
            <pc:sldMk cId="801080244" sldId="833"/>
            <ac:spMk id="6" creationId="{AE00C083-B1DF-7EA2-A28B-BE6440888B11}"/>
          </ac:spMkLst>
        </pc:spChg>
        <pc:spChg chg="add mod">
          <ac:chgData name="Brecht Nys" userId="8e187b20a541708e" providerId="LiveId" clId="{36D60E53-7AC6-461F-824A-71353C1A5322}" dt="2023-04-07T01:37:16.924" v="2175" actId="1035"/>
          <ac:spMkLst>
            <pc:docMk/>
            <pc:sldMk cId="801080244" sldId="833"/>
            <ac:spMk id="7" creationId="{B3B568C5-3AD6-87C8-97FE-BC4297924F8A}"/>
          </ac:spMkLst>
        </pc:spChg>
        <pc:spChg chg="add mod">
          <ac:chgData name="Brecht Nys" userId="8e187b20a541708e" providerId="LiveId" clId="{36D60E53-7AC6-461F-824A-71353C1A5322}" dt="2023-04-07T01:33:52.114" v="2010" actId="14100"/>
          <ac:spMkLst>
            <pc:docMk/>
            <pc:sldMk cId="801080244" sldId="833"/>
            <ac:spMk id="8" creationId="{2FD2F3FB-C38D-90F5-7193-235609ED9EBA}"/>
          </ac:spMkLst>
        </pc:spChg>
        <pc:spChg chg="mod">
          <ac:chgData name="Brecht Nys" userId="8e187b20a541708e" providerId="LiveId" clId="{36D60E53-7AC6-461F-824A-71353C1A5322}" dt="2023-04-07T01:02:51.252" v="1228" actId="403"/>
          <ac:spMkLst>
            <pc:docMk/>
            <pc:sldMk cId="801080244" sldId="833"/>
            <ac:spMk id="10" creationId="{69C24F2A-80FB-A4C8-4845-7634C6D7F389}"/>
          </ac:spMkLst>
        </pc:spChg>
        <pc:spChg chg="add mod">
          <ac:chgData name="Brecht Nys" userId="8e187b20a541708e" providerId="LiveId" clId="{36D60E53-7AC6-461F-824A-71353C1A5322}" dt="2023-04-07T01:37:10.437" v="2173" actId="1036"/>
          <ac:spMkLst>
            <pc:docMk/>
            <pc:sldMk cId="801080244" sldId="833"/>
            <ac:spMk id="22" creationId="{A8C35B07-69C2-2599-F2A3-AA9560B7C39B}"/>
          </ac:spMkLst>
        </pc:spChg>
        <pc:spChg chg="add mod">
          <ac:chgData name="Brecht Nys" userId="8e187b20a541708e" providerId="LiveId" clId="{36D60E53-7AC6-461F-824A-71353C1A5322}" dt="2023-04-07T01:37:06.480" v="2169" actId="1036"/>
          <ac:spMkLst>
            <pc:docMk/>
            <pc:sldMk cId="801080244" sldId="833"/>
            <ac:spMk id="23" creationId="{E69BD72F-055B-E064-AF2F-B25606B8789A}"/>
          </ac:spMkLst>
        </pc:spChg>
        <pc:picChg chg="del">
          <ac:chgData name="Brecht Nys" userId="8e187b20a541708e" providerId="LiveId" clId="{36D60E53-7AC6-461F-824A-71353C1A5322}" dt="2023-04-07T00:52:51.605" v="1093" actId="478"/>
          <ac:picMkLst>
            <pc:docMk/>
            <pc:sldMk cId="801080244" sldId="833"/>
            <ac:picMk id="3" creationId="{08B588F8-3A95-CD4B-DA4E-D85A6DD8F3E0}"/>
          </ac:picMkLst>
        </pc:picChg>
        <pc:picChg chg="add mod">
          <ac:chgData name="Brecht Nys" userId="8e187b20a541708e" providerId="LiveId" clId="{36D60E53-7AC6-461F-824A-71353C1A5322}" dt="2023-04-07T01:10:51.601" v="1299" actId="1038"/>
          <ac:picMkLst>
            <pc:docMk/>
            <pc:sldMk cId="801080244" sldId="833"/>
            <ac:picMk id="4" creationId="{BBD01265-22C2-D44C-6CFD-21EC775D8082}"/>
          </ac:picMkLst>
        </pc:picChg>
        <pc:picChg chg="add mod">
          <ac:chgData name="Brecht Nys" userId="8e187b20a541708e" providerId="LiveId" clId="{36D60E53-7AC6-461F-824A-71353C1A5322}" dt="2023-04-07T01:36:10.587" v="2131" actId="14100"/>
          <ac:picMkLst>
            <pc:docMk/>
            <pc:sldMk cId="801080244" sldId="833"/>
            <ac:picMk id="11" creationId="{0C6E65F2-F6D9-3EAC-CD0D-58EEE2390A93}"/>
          </ac:picMkLst>
        </pc:picChg>
        <pc:picChg chg="add mod">
          <ac:chgData name="Brecht Nys" userId="8e187b20a541708e" providerId="LiveId" clId="{36D60E53-7AC6-461F-824A-71353C1A5322}" dt="2023-04-07T01:36:10.587" v="2131" actId="14100"/>
          <ac:picMkLst>
            <pc:docMk/>
            <pc:sldMk cId="801080244" sldId="833"/>
            <ac:picMk id="13" creationId="{0A78E78E-6180-432F-B041-9715EA376147}"/>
          </ac:picMkLst>
        </pc:picChg>
        <pc:picChg chg="add del">
          <ac:chgData name="Brecht Nys" userId="8e187b20a541708e" providerId="LiveId" clId="{36D60E53-7AC6-461F-824A-71353C1A5322}" dt="2023-04-07T01:32:11.940" v="1985" actId="22"/>
          <ac:picMkLst>
            <pc:docMk/>
            <pc:sldMk cId="801080244" sldId="833"/>
            <ac:picMk id="15" creationId="{9DE86626-9BBF-0639-2FBD-18F404E26030}"/>
          </ac:picMkLst>
        </pc:picChg>
        <pc:picChg chg="add mod">
          <ac:chgData name="Brecht Nys" userId="8e187b20a541708e" providerId="LiveId" clId="{36D60E53-7AC6-461F-824A-71353C1A5322}" dt="2023-04-07T01:37:00.853" v="2163" actId="1036"/>
          <ac:picMkLst>
            <pc:docMk/>
            <pc:sldMk cId="801080244" sldId="833"/>
            <ac:picMk id="17" creationId="{5359AB4E-ADB2-2FDD-B262-CB7F005464E9}"/>
          </ac:picMkLst>
        </pc:picChg>
        <pc:picChg chg="add mod">
          <ac:chgData name="Brecht Nys" userId="8e187b20a541708e" providerId="LiveId" clId="{36D60E53-7AC6-461F-824A-71353C1A5322}" dt="2023-04-07T01:37:00.853" v="2163" actId="1036"/>
          <ac:picMkLst>
            <pc:docMk/>
            <pc:sldMk cId="801080244" sldId="833"/>
            <ac:picMk id="19" creationId="{9644CC49-0FDB-75B7-4409-820B3467C0F6}"/>
          </ac:picMkLst>
        </pc:picChg>
        <pc:picChg chg="add mod">
          <ac:chgData name="Brecht Nys" userId="8e187b20a541708e" providerId="LiveId" clId="{36D60E53-7AC6-461F-824A-71353C1A5322}" dt="2023-04-07T01:37:00.853" v="2163" actId="1036"/>
          <ac:picMkLst>
            <pc:docMk/>
            <pc:sldMk cId="801080244" sldId="833"/>
            <ac:picMk id="21" creationId="{AA6889D7-6FF6-0EC9-1280-4F9A29D9EBA0}"/>
          </ac:picMkLst>
        </pc:picChg>
      </pc:sldChg>
      <pc:sldChg chg="addSp delSp modSp add mod">
        <pc:chgData name="Brecht Nys" userId="8e187b20a541708e" providerId="LiveId" clId="{36D60E53-7AC6-461F-824A-71353C1A5322}" dt="2023-04-07T01:03:11.299" v="1230" actId="403"/>
        <pc:sldMkLst>
          <pc:docMk/>
          <pc:sldMk cId="1984546389" sldId="834"/>
        </pc:sldMkLst>
        <pc:spChg chg="mod">
          <ac:chgData name="Brecht Nys" userId="8e187b20a541708e" providerId="LiveId" clId="{36D60E53-7AC6-461F-824A-71353C1A5322}" dt="2023-04-07T00:53:10.853" v="1096"/>
          <ac:spMkLst>
            <pc:docMk/>
            <pc:sldMk cId="1984546389" sldId="834"/>
            <ac:spMk id="2" creationId="{00000000-0000-0000-0000-000000000000}"/>
          </ac:spMkLst>
        </pc:spChg>
        <pc:spChg chg="mod">
          <ac:chgData name="Brecht Nys" userId="8e187b20a541708e" providerId="LiveId" clId="{36D60E53-7AC6-461F-824A-71353C1A5322}" dt="2023-04-07T01:03:11.299" v="1230" actId="403"/>
          <ac:spMkLst>
            <pc:docMk/>
            <pc:sldMk cId="1984546389" sldId="834"/>
            <ac:spMk id="10" creationId="{69C24F2A-80FB-A4C8-4845-7634C6D7F389}"/>
          </ac:spMkLst>
        </pc:spChg>
        <pc:picChg chg="add mod">
          <ac:chgData name="Brecht Nys" userId="8e187b20a541708e" providerId="LiveId" clId="{36D60E53-7AC6-461F-824A-71353C1A5322}" dt="2023-04-07T00:53:46.551" v="1103" actId="1076"/>
          <ac:picMkLst>
            <pc:docMk/>
            <pc:sldMk cId="1984546389" sldId="834"/>
            <ac:picMk id="3" creationId="{73A3DB8B-0020-5156-CD99-AD79435AA86A}"/>
          </ac:picMkLst>
        </pc:picChg>
        <pc:picChg chg="del">
          <ac:chgData name="Brecht Nys" userId="8e187b20a541708e" providerId="LiveId" clId="{36D60E53-7AC6-461F-824A-71353C1A5322}" dt="2023-04-07T00:53:44.207" v="1102" actId="478"/>
          <ac:picMkLst>
            <pc:docMk/>
            <pc:sldMk cId="1984546389" sldId="834"/>
            <ac:picMk id="4" creationId="{BBD01265-22C2-D44C-6CFD-21EC775D8082}"/>
          </ac:picMkLst>
        </pc:picChg>
      </pc:sldChg>
      <pc:sldChg chg="delSp modSp add del mod">
        <pc:chgData name="Brecht Nys" userId="8e187b20a541708e" providerId="LiveId" clId="{36D60E53-7AC6-461F-824A-71353C1A5322}" dt="2023-04-07T01:31:50.723" v="1983" actId="47"/>
        <pc:sldMkLst>
          <pc:docMk/>
          <pc:sldMk cId="2619478041" sldId="835"/>
        </pc:sldMkLst>
        <pc:spChg chg="mod">
          <ac:chgData name="Brecht Nys" userId="8e187b20a541708e" providerId="LiveId" clId="{36D60E53-7AC6-461F-824A-71353C1A5322}" dt="2023-04-07T01:31:07.694" v="1973" actId="14100"/>
          <ac:spMkLst>
            <pc:docMk/>
            <pc:sldMk cId="2619478041" sldId="835"/>
            <ac:spMk id="3" creationId="{F8DE80A3-CBC1-B61B-DF0B-A9CB537D6AE8}"/>
          </ac:spMkLst>
        </pc:spChg>
        <pc:spChg chg="del">
          <ac:chgData name="Brecht Nys" userId="8e187b20a541708e" providerId="LiveId" clId="{36D60E53-7AC6-461F-824A-71353C1A5322}" dt="2023-04-07T01:30:58.317" v="1970" actId="478"/>
          <ac:spMkLst>
            <pc:docMk/>
            <pc:sldMk cId="2619478041" sldId="835"/>
            <ac:spMk id="5" creationId="{A84829F8-DE25-27BC-F8BB-3EBA88B861E8}"/>
          </ac:spMkLst>
        </pc:spChg>
        <pc:spChg chg="mod">
          <ac:chgData name="Brecht Nys" userId="8e187b20a541708e" providerId="LiveId" clId="{36D60E53-7AC6-461F-824A-71353C1A5322}" dt="2023-04-07T01:31:19.405" v="1975" actId="14100"/>
          <ac:spMkLst>
            <pc:docMk/>
            <pc:sldMk cId="2619478041" sldId="835"/>
            <ac:spMk id="6" creationId="{AE00C083-B1DF-7EA2-A28B-BE6440888B11}"/>
          </ac:spMkLst>
        </pc:spChg>
        <pc:spChg chg="mod">
          <ac:chgData name="Brecht Nys" userId="8e187b20a541708e" providerId="LiveId" clId="{36D60E53-7AC6-461F-824A-71353C1A5322}" dt="2023-04-07T01:31:05.030" v="1972" actId="14100"/>
          <ac:spMkLst>
            <pc:docMk/>
            <pc:sldMk cId="2619478041" sldId="835"/>
            <ac:spMk id="7" creationId="{B3B568C5-3AD6-87C8-97FE-BC4297924F8A}"/>
          </ac:spMkLst>
        </pc:spChg>
        <pc:spChg chg="del">
          <ac:chgData name="Brecht Nys" userId="8e187b20a541708e" providerId="LiveId" clId="{36D60E53-7AC6-461F-824A-71353C1A5322}" dt="2023-04-07T01:30:58.317" v="1970" actId="478"/>
          <ac:spMkLst>
            <pc:docMk/>
            <pc:sldMk cId="2619478041" sldId="835"/>
            <ac:spMk id="8" creationId="{2FD2F3FB-C38D-90F5-7193-235609ED9EBA}"/>
          </ac:spMkLst>
        </pc:spChg>
        <pc:picChg chg="mod">
          <ac:chgData name="Brecht Nys" userId="8e187b20a541708e" providerId="LiveId" clId="{36D60E53-7AC6-461F-824A-71353C1A5322}" dt="2023-04-07T01:31:37.781" v="1980" actId="1076"/>
          <ac:picMkLst>
            <pc:docMk/>
            <pc:sldMk cId="2619478041" sldId="835"/>
            <ac:picMk id="11" creationId="{0C6E65F2-F6D9-3EAC-CD0D-58EEE2390A93}"/>
          </ac:picMkLst>
        </pc:picChg>
        <pc:picChg chg="mod">
          <ac:chgData name="Brecht Nys" userId="8e187b20a541708e" providerId="LiveId" clId="{36D60E53-7AC6-461F-824A-71353C1A5322}" dt="2023-04-07T01:31:42.114" v="1982" actId="1076"/>
          <ac:picMkLst>
            <pc:docMk/>
            <pc:sldMk cId="2619478041" sldId="835"/>
            <ac:picMk id="13" creationId="{0A78E78E-6180-432F-B041-9715EA376147}"/>
          </ac:picMkLst>
        </pc:picChg>
      </pc:sldChg>
      <pc:sldChg chg="delSp modSp del mod">
        <pc:chgData name="Brecht Nys" userId="8e187b20a541708e" providerId="LiveId" clId="{36D60E53-7AC6-461F-824A-71353C1A5322}" dt="2023-04-07T00:50:34.080" v="1037" actId="47"/>
        <pc:sldMkLst>
          <pc:docMk/>
          <pc:sldMk cId="3250051858" sldId="852"/>
        </pc:sldMkLst>
        <pc:spChg chg="mod">
          <ac:chgData name="Brecht Nys" userId="8e187b20a541708e" providerId="LiveId" clId="{36D60E53-7AC6-461F-824A-71353C1A5322}" dt="2023-04-07T00:27:52.002" v="136" actId="20577"/>
          <ac:spMkLst>
            <pc:docMk/>
            <pc:sldMk cId="3250051858" sldId="852"/>
            <ac:spMk id="2" creationId="{D15CC75F-DE5D-4CC9-A58C-C2B7638A667A}"/>
          </ac:spMkLst>
        </pc:spChg>
        <pc:spChg chg="del">
          <ac:chgData name="Brecht Nys" userId="8e187b20a541708e" providerId="LiveId" clId="{36D60E53-7AC6-461F-824A-71353C1A5322}" dt="2023-04-07T00:11:49.496" v="4" actId="478"/>
          <ac:spMkLst>
            <pc:docMk/>
            <pc:sldMk cId="3250051858" sldId="852"/>
            <ac:spMk id="6" creationId="{6B1E8997-475F-4E48-8E1E-BD9F8E1EC505}"/>
          </ac:spMkLst>
        </pc:spChg>
      </pc:sldChg>
      <pc:sldMasterChg chg="delSp mod modSldLayout">
        <pc:chgData name="Brecht Nys" userId="8e187b20a541708e" providerId="LiveId" clId="{36D60E53-7AC6-461F-824A-71353C1A5322}" dt="2023-04-07T00:11:35.198" v="3" actId="478"/>
        <pc:sldMasterMkLst>
          <pc:docMk/>
          <pc:sldMasterMk cId="2352157268" sldId="2147483648"/>
        </pc:sldMasterMkLst>
        <pc:spChg chg="del">
          <ac:chgData name="Brecht Nys" userId="8e187b20a541708e" providerId="LiveId" clId="{36D60E53-7AC6-461F-824A-71353C1A5322}" dt="2023-04-07T00:11:06.350" v="0" actId="478"/>
          <ac:spMkLst>
            <pc:docMk/>
            <pc:sldMasterMk cId="2352157268" sldId="2147483648"/>
            <ac:spMk id="4" creationId="{913FDD53-68C7-491D-8974-F2CDF6E65BAE}"/>
          </ac:spMkLst>
        </pc:spChg>
        <pc:spChg chg="del">
          <ac:chgData name="Brecht Nys" userId="8e187b20a541708e" providerId="LiveId" clId="{36D60E53-7AC6-461F-824A-71353C1A5322}" dt="2023-04-07T00:11:08.440" v="1" actId="478"/>
          <ac:spMkLst>
            <pc:docMk/>
            <pc:sldMasterMk cId="2352157268" sldId="2147483648"/>
            <ac:spMk id="5" creationId="{51247D62-6CA7-487C-AE60-4A613B62C8CD}"/>
          </ac:spMkLst>
        </pc:spChg>
        <pc:sldLayoutChg chg="delSp mod">
          <pc:chgData name="Brecht Nys" userId="8e187b20a541708e" providerId="LiveId" clId="{36D60E53-7AC6-461F-824A-71353C1A5322}" dt="2023-04-07T00:11:35.198" v="3" actId="478"/>
          <pc:sldLayoutMkLst>
            <pc:docMk/>
            <pc:sldMasterMk cId="2352157268" sldId="2147483648"/>
            <pc:sldLayoutMk cId="2841769788" sldId="2147483654"/>
          </pc:sldLayoutMkLst>
          <pc:spChg chg="del">
            <ac:chgData name="Brecht Nys" userId="8e187b20a541708e" providerId="LiveId" clId="{36D60E53-7AC6-461F-824A-71353C1A5322}" dt="2023-04-07T00:11:35.198" v="3" actId="478"/>
            <ac:spMkLst>
              <pc:docMk/>
              <pc:sldMasterMk cId="2352157268" sldId="2147483648"/>
              <pc:sldLayoutMk cId="2841769788" sldId="2147483654"/>
              <ac:spMk id="3" creationId="{1CE9A33F-E72D-4F8C-8D80-D05681AFFA4A}"/>
            </ac:spMkLst>
          </pc:spChg>
        </pc:sldLayoutChg>
      </pc:sldMasterChg>
    </pc:docChg>
  </pc:docChgLst>
  <pc:docChgLst>
    <pc:chgData name="Nys, B (Brecht) (Business Manager III)" userId="f0c14ff5-aa98-4919-8cfd-4bc2d31aed24" providerId="ADAL" clId="{74D9DAB8-25BB-43A5-BD9A-16F7145A14D8}"/>
    <pc:docChg chg="modSld">
      <pc:chgData name="Nys, B (Brecht) (Business Manager III)" userId="f0c14ff5-aa98-4919-8cfd-4bc2d31aed24" providerId="ADAL" clId="{74D9DAB8-25BB-43A5-BD9A-16F7145A14D8}" dt="2023-01-13T21:55:39.242" v="5" actId="167"/>
      <pc:docMkLst>
        <pc:docMk/>
      </pc:docMkLst>
      <pc:sldChg chg="addSp modSp mod">
        <pc:chgData name="Nys, B (Brecht) (Business Manager III)" userId="f0c14ff5-aa98-4919-8cfd-4bc2d31aed24" providerId="ADAL" clId="{74D9DAB8-25BB-43A5-BD9A-16F7145A14D8}" dt="2023-01-13T21:55:39.242" v="5" actId="167"/>
        <pc:sldMkLst>
          <pc:docMk/>
          <pc:sldMk cId="269678020" sldId="871"/>
        </pc:sldMkLst>
        <pc:spChg chg="add mod ord">
          <ac:chgData name="Nys, B (Brecht) (Business Manager III)" userId="f0c14ff5-aa98-4919-8cfd-4bc2d31aed24" providerId="ADAL" clId="{74D9DAB8-25BB-43A5-BD9A-16F7145A14D8}" dt="2023-01-13T21:55:39.242" v="5" actId="167"/>
          <ac:spMkLst>
            <pc:docMk/>
            <pc:sldMk cId="269678020" sldId="871"/>
            <ac:spMk id="42" creationId="{39204774-3469-4FCF-BD2B-3FE33A13F15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CD168A-C781-4C6D-A949-C2D13F8CD8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Myriad for Rabobank" panose="020B0503030403020204" pitchFamily="34" charset="0"/>
            </a:endParaRPr>
          </a:p>
        </p:txBody>
      </p:sp>
      <p:sp>
        <p:nvSpPr>
          <p:cNvPr id="3" name="Date Placeholder 2">
            <a:extLst>
              <a:ext uri="{FF2B5EF4-FFF2-40B4-BE49-F238E27FC236}">
                <a16:creationId xmlns:a16="http://schemas.microsoft.com/office/drawing/2014/main" id="{B99A8A4A-56D9-4F3C-B5A1-C3F58ADDC3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99FBBC-7A2B-4402-888D-D94593E352F2}" type="datetimeFigureOut">
              <a:rPr lang="en-US" smtClean="0">
                <a:latin typeface="Myriad for Rabobank" panose="020B0503030403020204" pitchFamily="34" charset="0"/>
              </a:rPr>
              <a:t>4/7/2023</a:t>
            </a:fld>
            <a:endParaRPr lang="en-US">
              <a:latin typeface="Myriad for Rabobank" panose="020B0503030403020204" pitchFamily="34" charset="0"/>
            </a:endParaRPr>
          </a:p>
        </p:txBody>
      </p:sp>
      <p:sp>
        <p:nvSpPr>
          <p:cNvPr id="4" name="Footer Placeholder 3">
            <a:extLst>
              <a:ext uri="{FF2B5EF4-FFF2-40B4-BE49-F238E27FC236}">
                <a16:creationId xmlns:a16="http://schemas.microsoft.com/office/drawing/2014/main" id="{A5901F49-8CD1-43A4-BA0A-8CE42E9E23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Myriad for Rabobank" panose="020B0503030403020204" pitchFamily="34" charset="0"/>
            </a:endParaRPr>
          </a:p>
        </p:txBody>
      </p:sp>
      <p:sp>
        <p:nvSpPr>
          <p:cNvPr id="5" name="Slide Number Placeholder 4">
            <a:extLst>
              <a:ext uri="{FF2B5EF4-FFF2-40B4-BE49-F238E27FC236}">
                <a16:creationId xmlns:a16="http://schemas.microsoft.com/office/drawing/2014/main" id="{114580E8-58D4-4241-9610-651662AF82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B7FE92-BCEA-47E7-9617-D4352300F5D1}" type="slidenum">
              <a:rPr lang="en-US" smtClean="0">
                <a:latin typeface="Myriad for Rabobank" panose="020B0503030403020204" pitchFamily="34" charset="0"/>
              </a:rPr>
              <a:t>‹#›</a:t>
            </a:fld>
            <a:endParaRPr lang="en-US">
              <a:latin typeface="Myriad for Rabobank" panose="020B0503030403020204" pitchFamily="34" charset="0"/>
            </a:endParaRPr>
          </a:p>
        </p:txBody>
      </p:sp>
    </p:spTree>
    <p:extLst>
      <p:ext uri="{BB962C8B-B14F-4D97-AF65-F5344CB8AC3E}">
        <p14:creationId xmlns:p14="http://schemas.microsoft.com/office/powerpoint/2010/main" val="3646051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yriad for Rabobank" panose="020B0503030403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yriad for Rabobank" panose="020B0503030403020204" pitchFamily="34" charset="0"/>
              </a:defRPr>
            </a:lvl1pPr>
          </a:lstStyle>
          <a:p>
            <a:fld id="{D8F9A3D8-C38A-42A8-8108-56D4525C9E97}" type="datetimeFigureOut">
              <a:rPr lang="en-GB" smtClean="0"/>
              <a:pPr/>
              <a:t>07/04/2023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yriad for Rabobank" panose="020B0503030403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yriad for Rabobank" panose="020B0503030403020204" pitchFamily="34" charset="0"/>
              </a:defRPr>
            </a:lvl1pPr>
          </a:lstStyle>
          <a:p>
            <a:fld id="{005444ED-21FE-41E2-990D-ED635B34E95A}" type="slidenum">
              <a:rPr lang="en-GB" smtClean="0"/>
              <a:pPr/>
              <a:t>‹#›</a:t>
            </a:fld>
            <a:endParaRPr lang="en-GB"/>
          </a:p>
        </p:txBody>
      </p:sp>
    </p:spTree>
    <p:extLst>
      <p:ext uri="{BB962C8B-B14F-4D97-AF65-F5344CB8AC3E}">
        <p14:creationId xmlns:p14="http://schemas.microsoft.com/office/powerpoint/2010/main" val="101361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yriad for Rabobank" panose="020B0503030403020204" pitchFamily="34" charset="0"/>
        <a:ea typeface="+mn-ea"/>
        <a:cs typeface="+mn-cs"/>
      </a:defRPr>
    </a:lvl1pPr>
    <a:lvl2pPr marL="457200" algn="l" defTabSz="914400" rtl="0" eaLnBrk="1" latinLnBrk="0" hangingPunct="1">
      <a:defRPr sz="1200" kern="1200">
        <a:solidFill>
          <a:schemeClr val="tx1"/>
        </a:solidFill>
        <a:latin typeface="Myriad for Rabobank" panose="020B0503030403020204" pitchFamily="34" charset="0"/>
        <a:ea typeface="+mn-ea"/>
        <a:cs typeface="+mn-cs"/>
      </a:defRPr>
    </a:lvl2pPr>
    <a:lvl3pPr marL="914400" algn="l" defTabSz="914400" rtl="0" eaLnBrk="1" latinLnBrk="0" hangingPunct="1">
      <a:defRPr sz="1200" kern="1200">
        <a:solidFill>
          <a:schemeClr val="tx1"/>
        </a:solidFill>
        <a:latin typeface="Myriad for Rabobank" panose="020B0503030403020204" pitchFamily="34" charset="0"/>
        <a:ea typeface="+mn-ea"/>
        <a:cs typeface="+mn-cs"/>
      </a:defRPr>
    </a:lvl3pPr>
    <a:lvl4pPr marL="1371600" algn="l" defTabSz="914400" rtl="0" eaLnBrk="1" latinLnBrk="0" hangingPunct="1">
      <a:defRPr sz="1200" kern="1200">
        <a:solidFill>
          <a:schemeClr val="tx1"/>
        </a:solidFill>
        <a:latin typeface="Myriad for Rabobank" panose="020B0503030403020204" pitchFamily="34" charset="0"/>
        <a:ea typeface="+mn-ea"/>
        <a:cs typeface="+mn-cs"/>
      </a:defRPr>
    </a:lvl4pPr>
    <a:lvl5pPr marL="1828800" algn="l" defTabSz="914400" rtl="0" eaLnBrk="1" latinLnBrk="0" hangingPunct="1">
      <a:defRPr sz="1200" kern="1200">
        <a:solidFill>
          <a:schemeClr val="tx1"/>
        </a:solidFill>
        <a:latin typeface="Myriad for Rabobank" panose="020B05030304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875" y="455613"/>
            <a:ext cx="6873875" cy="3867150"/>
          </a:xfrm>
        </p:spPr>
      </p:sp>
      <p:sp>
        <p:nvSpPr>
          <p:cNvPr id="5" name="Date Placeholder 4">
            <a:extLst>
              <a:ext uri="{FF2B5EF4-FFF2-40B4-BE49-F238E27FC236}">
                <a16:creationId xmlns:a16="http://schemas.microsoft.com/office/drawing/2014/main" id="{7554032D-B722-9849-9B5D-851F4D252356}"/>
              </a:ext>
            </a:extLst>
          </p:cNvPr>
          <p:cNvSpPr>
            <a:spLocks noGrp="1"/>
          </p:cNvSpPr>
          <p:nvPr>
            <p:ph type="dt" idx="1"/>
          </p:nvPr>
        </p:nvSpPr>
        <p:spPr/>
        <p:txBody>
          <a:bodyPr/>
          <a:lstStyle/>
          <a:p>
            <a:fld id="{90269B98-0EB3-3C41-BC4B-07A2AA69D85F}" type="datetime3">
              <a:rPr lang="en-US" smtClean="0"/>
              <a:t>7 April 2023</a:t>
            </a:fld>
            <a:endParaRPr lang="en-US" dirty="0"/>
          </a:p>
        </p:txBody>
      </p:sp>
      <p:sp>
        <p:nvSpPr>
          <p:cNvPr id="8" name="Notes Placeholder 7">
            <a:extLst>
              <a:ext uri="{FF2B5EF4-FFF2-40B4-BE49-F238E27FC236}">
                <a16:creationId xmlns:a16="http://schemas.microsoft.com/office/drawing/2014/main" id="{B535E763-4C05-2841-9165-2E7CA2F25875}"/>
              </a:ext>
            </a:extLst>
          </p:cNvPr>
          <p:cNvSpPr>
            <a:spLocks noGrp="1"/>
          </p:cNvSpPr>
          <p:nvPr>
            <p:ph type="body" sz="quarter" idx="3"/>
          </p:nvPr>
        </p:nvSpPr>
        <p:spPr/>
        <p:txBody>
          <a:bodyPr/>
          <a:lstStyle/>
          <a:p>
            <a:pPr lvl="1"/>
            <a:endParaRPr lang="en-US" dirty="0"/>
          </a:p>
        </p:txBody>
      </p:sp>
    </p:spTree>
    <p:extLst>
      <p:ext uri="{BB962C8B-B14F-4D97-AF65-F5344CB8AC3E}">
        <p14:creationId xmlns:p14="http://schemas.microsoft.com/office/powerpoint/2010/main" val="39347880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dirty="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362162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Narrow Box (Alternativ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25624"/>
            <a:ext cx="3891915"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7"/>
            <a:ext cx="2921932"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32996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and Colored Box">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2" name="Content Placeholder 2">
            <a:extLst>
              <a:ext uri="{FF2B5EF4-FFF2-40B4-BE49-F238E27FC236}">
                <a16:creationId xmlns:a16="http://schemas.microsoft.com/office/drawing/2014/main" id="{85A972DD-04C8-4185-AB1C-656E5DFFB344}"/>
              </a:ext>
            </a:extLst>
          </p:cNvPr>
          <p:cNvSpPr>
            <a:spLocks noGrp="1"/>
          </p:cNvSpPr>
          <p:nvPr>
            <p:ph idx="16"/>
          </p:nvPr>
        </p:nvSpPr>
        <p:spPr>
          <a:xfrm>
            <a:off x="6454140" y="2182368"/>
            <a:ext cx="5101123" cy="3898800"/>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32" name="Text Placeholder 21">
            <a:extLst>
              <a:ext uri="{FF2B5EF4-FFF2-40B4-BE49-F238E27FC236}">
                <a16:creationId xmlns:a16="http://schemas.microsoft.com/office/drawing/2014/main" id="{5CFCD660-1620-4442-A26C-73FA68AA94D4}"/>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33" name="Text Placeholder 21">
            <a:extLst>
              <a:ext uri="{FF2B5EF4-FFF2-40B4-BE49-F238E27FC236}">
                <a16:creationId xmlns:a16="http://schemas.microsoft.com/office/drawing/2014/main" id="{CDF8DE94-B253-4726-8471-04FD17FB8541}"/>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82753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Grey Box">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3" name="Content Placeholder 2">
            <a:extLst>
              <a:ext uri="{FF2B5EF4-FFF2-40B4-BE49-F238E27FC236}">
                <a16:creationId xmlns:a16="http://schemas.microsoft.com/office/drawing/2014/main" id="{74A976B8-CE61-4FB8-8C5C-BC4EB029D43E}"/>
              </a:ext>
            </a:extLst>
          </p:cNvPr>
          <p:cNvSpPr>
            <a:spLocks noGrp="1"/>
          </p:cNvSpPr>
          <p:nvPr>
            <p:ph idx="14"/>
          </p:nvPr>
        </p:nvSpPr>
        <p:spPr>
          <a:xfrm>
            <a:off x="6457950" y="2182367"/>
            <a:ext cx="5097442"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4" name="Graphic 31">
            <a:extLst>
              <a:ext uri="{FF2B5EF4-FFF2-40B4-BE49-F238E27FC236}">
                <a16:creationId xmlns:a16="http://schemas.microsoft.com/office/drawing/2014/main" id="{5E3F27FA-ACB7-4406-B3FD-7077391C97E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281051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125133" cy="425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1825625"/>
            <a:ext cx="5097442" cy="425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0290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dirty="0"/>
          </a:p>
        </p:txBody>
      </p:sp>
      <p:sp>
        <p:nvSpPr>
          <p:cNvPr id="8" name="Content Placeholder 2">
            <a:extLst>
              <a:ext uri="{FF2B5EF4-FFF2-40B4-BE49-F238E27FC236}">
                <a16:creationId xmlns:a16="http://schemas.microsoft.com/office/drawing/2014/main" id="{08939D58-C1C0-4B9D-A773-F0B720E58C4D}"/>
              </a:ext>
            </a:extLst>
          </p:cNvPr>
          <p:cNvSpPr>
            <a:spLocks noGrp="1"/>
          </p:cNvSpPr>
          <p:nvPr>
            <p:ph idx="15"/>
          </p:nvPr>
        </p:nvSpPr>
        <p:spPr>
          <a:xfrm>
            <a:off x="6457268" y="1825624"/>
            <a:ext cx="5098123" cy="375320"/>
          </a:xfrm>
        </p:spPr>
        <p:txBody>
          <a:bodyPr/>
          <a:lstStyle>
            <a:lvl1pPr>
              <a:defRPr sz="1800">
                <a:solidFill>
                  <a:schemeClr val="accent1"/>
                </a:solidFill>
                <a:latin typeface="+mj-lt"/>
              </a:defRPr>
            </a:lvl1pPr>
          </a:lstStyle>
          <a:p>
            <a:pPr lvl="0"/>
            <a:r>
              <a:rPr lang="en-GB"/>
              <a:t>Click to edit Master text styles</a:t>
            </a:r>
          </a:p>
        </p:txBody>
      </p:sp>
      <p:sp>
        <p:nvSpPr>
          <p:cNvPr id="11" name="Content Placeholder 2">
            <a:extLst>
              <a:ext uri="{FF2B5EF4-FFF2-40B4-BE49-F238E27FC236}">
                <a16:creationId xmlns:a16="http://schemas.microsoft.com/office/drawing/2014/main" id="{94A1DAE0-8692-45F3-9DEA-569FA656A87F}"/>
              </a:ext>
            </a:extLst>
          </p:cNvPr>
          <p:cNvSpPr>
            <a:spLocks noGrp="1"/>
          </p:cNvSpPr>
          <p:nvPr>
            <p:ph idx="16"/>
          </p:nvPr>
        </p:nvSpPr>
        <p:spPr>
          <a:xfrm>
            <a:off x="609600"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2">
            <a:extLst>
              <a:ext uri="{FF2B5EF4-FFF2-40B4-BE49-F238E27FC236}">
                <a16:creationId xmlns:a16="http://schemas.microsoft.com/office/drawing/2014/main" id="{3EEABFBE-4C78-4351-96C2-D3FF80754D72}"/>
              </a:ext>
            </a:extLst>
          </p:cNvPr>
          <p:cNvSpPr>
            <a:spLocks noGrp="1"/>
          </p:cNvSpPr>
          <p:nvPr>
            <p:ph idx="17"/>
          </p:nvPr>
        </p:nvSpPr>
        <p:spPr>
          <a:xfrm>
            <a:off x="609600" y="1825624"/>
            <a:ext cx="5125133" cy="375320"/>
          </a:xfrm>
        </p:spPr>
        <p:txBody>
          <a:bodyPr/>
          <a:lstStyle>
            <a:lvl1pPr>
              <a:defRPr sz="1800">
                <a:solidFill>
                  <a:schemeClr val="accent1"/>
                </a:solidFill>
                <a:latin typeface="+mj-lt"/>
              </a:defRPr>
            </a:lvl1pPr>
          </a:lstStyle>
          <a:p>
            <a:pPr lvl="0"/>
            <a:r>
              <a:rPr lang="en-GB"/>
              <a:t>Click to edit Master text styles</a:t>
            </a:r>
          </a:p>
        </p:txBody>
      </p:sp>
      <p:sp>
        <p:nvSpPr>
          <p:cNvPr id="13" name="Content Placeholder 2">
            <a:extLst>
              <a:ext uri="{FF2B5EF4-FFF2-40B4-BE49-F238E27FC236}">
                <a16:creationId xmlns:a16="http://schemas.microsoft.com/office/drawing/2014/main" id="{3E3567DA-7FDE-4F80-9417-1509A0DF8406}"/>
              </a:ext>
            </a:extLst>
          </p:cNvPr>
          <p:cNvSpPr>
            <a:spLocks noGrp="1"/>
          </p:cNvSpPr>
          <p:nvPr>
            <p:ph idx="18"/>
          </p:nvPr>
        </p:nvSpPr>
        <p:spPr>
          <a:xfrm>
            <a:off x="6455658"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7251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A42A63B-AA5F-4310-89F4-A68488FAEAAE}"/>
              </a:ext>
            </a:extLst>
          </p:cNvPr>
          <p:cNvSpPr/>
          <p:nvPr userDrawn="1"/>
        </p:nvSpPr>
        <p:spPr>
          <a:xfrm>
            <a:off x="6346613"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D9875C34-4138-44AF-BA99-33CE682EC2D0}"/>
              </a:ext>
            </a:extLst>
          </p:cNvPr>
          <p:cNvSpPr/>
          <p:nvPr userDrawn="1"/>
        </p:nvSpPr>
        <p:spPr>
          <a:xfrm>
            <a:off x="605072"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87109" y="2127504"/>
            <a:ext cx="4471715"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B597999A-2D18-4A28-9241-389A5943B0E9}"/>
              </a:ext>
            </a:extLst>
          </p:cNvPr>
          <p:cNvSpPr>
            <a:spLocks noGrp="1"/>
          </p:cNvSpPr>
          <p:nvPr>
            <p:ph idx="14"/>
          </p:nvPr>
        </p:nvSpPr>
        <p:spPr>
          <a:xfrm>
            <a:off x="6724122" y="2127504"/>
            <a:ext cx="4485296"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7883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4" name="Content Placeholder 2">
            <a:extLst>
              <a:ext uri="{FF2B5EF4-FFF2-40B4-BE49-F238E27FC236}">
                <a16:creationId xmlns:a16="http://schemas.microsoft.com/office/drawing/2014/main" id="{E8756158-AD71-4657-B016-462F5BB6E563}"/>
              </a:ext>
            </a:extLst>
          </p:cNvPr>
          <p:cNvSpPr>
            <a:spLocks noGrp="1"/>
          </p:cNvSpPr>
          <p:nvPr>
            <p:ph idx="1"/>
          </p:nvPr>
        </p:nvSpPr>
        <p:spPr>
          <a:xfrm>
            <a:off x="636607"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Content Placeholder 2">
            <a:extLst>
              <a:ext uri="{FF2B5EF4-FFF2-40B4-BE49-F238E27FC236}">
                <a16:creationId xmlns:a16="http://schemas.microsoft.com/office/drawing/2014/main" id="{C2C4C67A-D1A2-432E-A3BA-95A33938C23A}"/>
              </a:ext>
            </a:extLst>
          </p:cNvPr>
          <p:cNvSpPr>
            <a:spLocks noGrp="1"/>
          </p:cNvSpPr>
          <p:nvPr>
            <p:ph idx="14"/>
          </p:nvPr>
        </p:nvSpPr>
        <p:spPr>
          <a:xfrm>
            <a:off x="6315078"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405988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8" name="Content Placeholder 2">
            <a:extLst>
              <a:ext uri="{FF2B5EF4-FFF2-40B4-BE49-F238E27FC236}">
                <a16:creationId xmlns:a16="http://schemas.microsoft.com/office/drawing/2014/main" id="{3783E246-0A6D-435E-AB64-DE73CC473C73}"/>
              </a:ext>
            </a:extLst>
          </p:cNvPr>
          <p:cNvSpPr>
            <a:spLocks noGrp="1"/>
          </p:cNvSpPr>
          <p:nvPr>
            <p:ph idx="14"/>
          </p:nvPr>
        </p:nvSpPr>
        <p:spPr>
          <a:xfrm>
            <a:off x="4421529"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Content Placeholder 2">
            <a:extLst>
              <a:ext uri="{FF2B5EF4-FFF2-40B4-BE49-F238E27FC236}">
                <a16:creationId xmlns:a16="http://schemas.microsoft.com/office/drawing/2014/main" id="{6C8E1D9C-8333-47AB-B804-C0ADB8A33E24}"/>
              </a:ext>
            </a:extLst>
          </p:cNvPr>
          <p:cNvSpPr>
            <a:spLocks noGrp="1"/>
          </p:cNvSpPr>
          <p:nvPr>
            <p:ph idx="15"/>
          </p:nvPr>
        </p:nvSpPr>
        <p:spPr>
          <a:xfrm>
            <a:off x="8206450"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12124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2" name="Content Placeholder 2">
            <a:extLst>
              <a:ext uri="{FF2B5EF4-FFF2-40B4-BE49-F238E27FC236}">
                <a16:creationId xmlns:a16="http://schemas.microsoft.com/office/drawing/2014/main" id="{B9A0A47F-AD57-4033-8D82-347C1FB4D71F}"/>
              </a:ext>
            </a:extLst>
          </p:cNvPr>
          <p:cNvSpPr>
            <a:spLocks noGrp="1"/>
          </p:cNvSpPr>
          <p:nvPr>
            <p:ph idx="17"/>
          </p:nvPr>
        </p:nvSpPr>
        <p:spPr>
          <a:xfrm>
            <a:off x="4421529" y="1825624"/>
            <a:ext cx="3348943" cy="375320"/>
          </a:xfrm>
        </p:spPr>
        <p:txBody>
          <a:bodyPr/>
          <a:lstStyle>
            <a:lvl1pPr>
              <a:defRPr sz="1800">
                <a:solidFill>
                  <a:schemeClr val="accent1"/>
                </a:solidFill>
                <a:latin typeface="+mj-lt"/>
              </a:defRPr>
            </a:lvl1pPr>
          </a:lstStyle>
          <a:p>
            <a:pPr lvl="0"/>
            <a:r>
              <a:rPr lang="en-GB"/>
              <a:t>Click to edit Master text styles</a:t>
            </a:r>
          </a:p>
        </p:txBody>
      </p:sp>
      <p:sp>
        <p:nvSpPr>
          <p:cNvPr id="14" name="Content Placeholder 2">
            <a:extLst>
              <a:ext uri="{FF2B5EF4-FFF2-40B4-BE49-F238E27FC236}">
                <a16:creationId xmlns:a16="http://schemas.microsoft.com/office/drawing/2014/main" id="{BD8CF2BB-201D-4025-8DDF-AA1705822F3F}"/>
              </a:ext>
            </a:extLst>
          </p:cNvPr>
          <p:cNvSpPr>
            <a:spLocks noGrp="1"/>
          </p:cNvSpPr>
          <p:nvPr>
            <p:ph idx="19"/>
          </p:nvPr>
        </p:nvSpPr>
        <p:spPr>
          <a:xfrm>
            <a:off x="609599" y="1825624"/>
            <a:ext cx="3348943" cy="375320"/>
          </a:xfrm>
        </p:spPr>
        <p:txBody>
          <a:bodyPr/>
          <a:lstStyle>
            <a:lvl1pPr>
              <a:defRPr sz="1800">
                <a:solidFill>
                  <a:schemeClr val="accent1"/>
                </a:solidFill>
                <a:latin typeface="+mj-lt"/>
              </a:defRPr>
            </a:lvl1pPr>
          </a:lstStyle>
          <a:p>
            <a:pPr lvl="0"/>
            <a:r>
              <a:rPr lang="en-GB"/>
              <a:t>Click to edit Master text styles</a:t>
            </a:r>
          </a:p>
        </p:txBody>
      </p:sp>
      <p:sp>
        <p:nvSpPr>
          <p:cNvPr id="15" name="Content Placeholder 2">
            <a:extLst>
              <a:ext uri="{FF2B5EF4-FFF2-40B4-BE49-F238E27FC236}">
                <a16:creationId xmlns:a16="http://schemas.microsoft.com/office/drawing/2014/main" id="{DC7F1298-04B9-4212-9456-F9BBB830EFA5}"/>
              </a:ext>
            </a:extLst>
          </p:cNvPr>
          <p:cNvSpPr>
            <a:spLocks noGrp="1"/>
          </p:cNvSpPr>
          <p:nvPr>
            <p:ph idx="20"/>
          </p:nvPr>
        </p:nvSpPr>
        <p:spPr>
          <a:xfrm>
            <a:off x="8206450" y="1825624"/>
            <a:ext cx="3345180" cy="375320"/>
          </a:xfrm>
        </p:spPr>
        <p:txBody>
          <a:bodyPr/>
          <a:lstStyle>
            <a:lvl1pPr>
              <a:defRPr sz="1800">
                <a:solidFill>
                  <a:schemeClr val="accent1"/>
                </a:solidFill>
                <a:latin typeface="+mj-lt"/>
              </a:defRPr>
            </a:lvl1pPr>
          </a:lstStyle>
          <a:p>
            <a:pPr lvl="0"/>
            <a:r>
              <a:rPr lang="en-GB"/>
              <a:t>Click to edit Master text styles</a:t>
            </a:r>
          </a:p>
        </p:txBody>
      </p:sp>
      <p:sp>
        <p:nvSpPr>
          <p:cNvPr id="17" name="Content Placeholder 2">
            <a:extLst>
              <a:ext uri="{FF2B5EF4-FFF2-40B4-BE49-F238E27FC236}">
                <a16:creationId xmlns:a16="http://schemas.microsoft.com/office/drawing/2014/main" id="{B81F54A8-411B-454E-87AD-0DFEE36CE113}"/>
              </a:ext>
            </a:extLst>
          </p:cNvPr>
          <p:cNvSpPr>
            <a:spLocks noGrp="1"/>
          </p:cNvSpPr>
          <p:nvPr>
            <p:ph idx="16"/>
          </p:nvPr>
        </p:nvSpPr>
        <p:spPr>
          <a:xfrm>
            <a:off x="609601" y="2182367"/>
            <a:ext cx="3348941"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0" name="Content Placeholder 2">
            <a:extLst>
              <a:ext uri="{FF2B5EF4-FFF2-40B4-BE49-F238E27FC236}">
                <a16:creationId xmlns:a16="http://schemas.microsoft.com/office/drawing/2014/main" id="{61200BA5-1CE1-435B-8EFF-1665476A973B}"/>
              </a:ext>
            </a:extLst>
          </p:cNvPr>
          <p:cNvSpPr>
            <a:spLocks noGrp="1"/>
          </p:cNvSpPr>
          <p:nvPr>
            <p:ph idx="21"/>
          </p:nvPr>
        </p:nvSpPr>
        <p:spPr>
          <a:xfrm>
            <a:off x="4425292" y="2182367"/>
            <a:ext cx="3345179"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Content Placeholder 2">
            <a:extLst>
              <a:ext uri="{FF2B5EF4-FFF2-40B4-BE49-F238E27FC236}">
                <a16:creationId xmlns:a16="http://schemas.microsoft.com/office/drawing/2014/main" id="{3EFF0397-128F-4901-B941-AE13693CD01C}"/>
              </a:ext>
            </a:extLst>
          </p:cNvPr>
          <p:cNvSpPr>
            <a:spLocks noGrp="1"/>
          </p:cNvSpPr>
          <p:nvPr>
            <p:ph idx="22"/>
          </p:nvPr>
        </p:nvSpPr>
        <p:spPr>
          <a:xfrm>
            <a:off x="8202688" y="2182367"/>
            <a:ext cx="3348941"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46989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A20301-7BF6-45FC-B9CD-8A1BE1F02F4F}"/>
              </a:ext>
            </a:extLst>
          </p:cNvPr>
          <p:cNvSpPr/>
          <p:nvPr userDrawn="1"/>
        </p:nvSpPr>
        <p:spPr>
          <a:xfrm>
            <a:off x="4367063"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a:extLst>
              <a:ext uri="{FF2B5EF4-FFF2-40B4-BE49-F238E27FC236}">
                <a16:creationId xmlns:a16="http://schemas.microsoft.com/office/drawing/2014/main" id="{C821B77C-2931-4152-AACB-E2B2E85FB18F}"/>
              </a:ext>
            </a:extLst>
          </p:cNvPr>
          <p:cNvSpPr/>
          <p:nvPr userDrawn="1"/>
        </p:nvSpPr>
        <p:spPr>
          <a:xfrm>
            <a:off x="820645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Rectangle 6">
            <a:extLst>
              <a:ext uri="{FF2B5EF4-FFF2-40B4-BE49-F238E27FC236}">
                <a16:creationId xmlns:a16="http://schemas.microsoft.com/office/drawing/2014/main" id="{7554ABDE-2DDB-4540-9685-AC7E89D5D478}"/>
              </a:ext>
            </a:extLst>
          </p:cNvPr>
          <p:cNvSpPr/>
          <p:nvPr userDrawn="1"/>
        </p:nvSpPr>
        <p:spPr>
          <a:xfrm>
            <a:off x="60960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29321" y="2133600"/>
            <a:ext cx="2718784"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DE225212-B380-442C-9723-F285DE7F0C43}"/>
              </a:ext>
            </a:extLst>
          </p:cNvPr>
          <p:cNvSpPr>
            <a:spLocks noGrp="1"/>
          </p:cNvSpPr>
          <p:nvPr>
            <p:ph idx="16"/>
          </p:nvPr>
        </p:nvSpPr>
        <p:spPr>
          <a:xfrm>
            <a:off x="4667974" y="2133600"/>
            <a:ext cx="2718786"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2">
            <a:extLst>
              <a:ext uri="{FF2B5EF4-FFF2-40B4-BE49-F238E27FC236}">
                <a16:creationId xmlns:a16="http://schemas.microsoft.com/office/drawing/2014/main" id="{32BC0A4C-EFCC-4DCE-95E4-FE5B17BA5D36}"/>
              </a:ext>
            </a:extLst>
          </p:cNvPr>
          <p:cNvSpPr>
            <a:spLocks noGrp="1"/>
          </p:cNvSpPr>
          <p:nvPr>
            <p:ph idx="17"/>
          </p:nvPr>
        </p:nvSpPr>
        <p:spPr>
          <a:xfrm>
            <a:off x="8512123" y="2133600"/>
            <a:ext cx="2723548"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04822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9" name="Graphic 8">
            <a:extLst>
              <a:ext uri="{FF2B5EF4-FFF2-40B4-BE49-F238E27FC236}">
                <a16:creationId xmlns:a16="http://schemas.microsoft.com/office/drawing/2014/main" id="{0DE39196-8121-4E1D-9D8A-F9B53D6A166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17650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7" name="Content Placeholder 2">
            <a:extLst>
              <a:ext uri="{FF2B5EF4-FFF2-40B4-BE49-F238E27FC236}">
                <a16:creationId xmlns:a16="http://schemas.microsoft.com/office/drawing/2014/main" id="{099C9476-3691-4CC7-AFA3-88F40B48B82A}"/>
              </a:ext>
            </a:extLst>
          </p:cNvPr>
          <p:cNvSpPr>
            <a:spLocks noGrp="1"/>
          </p:cNvSpPr>
          <p:nvPr>
            <p:ph idx="16"/>
          </p:nvPr>
        </p:nvSpPr>
        <p:spPr>
          <a:xfrm>
            <a:off x="636607"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8" name="Content Placeholder 2">
            <a:extLst>
              <a:ext uri="{FF2B5EF4-FFF2-40B4-BE49-F238E27FC236}">
                <a16:creationId xmlns:a16="http://schemas.microsoft.com/office/drawing/2014/main" id="{15969B9E-9D7C-4D77-B471-CFA2D5594B94}"/>
              </a:ext>
            </a:extLst>
          </p:cNvPr>
          <p:cNvSpPr>
            <a:spLocks noGrp="1"/>
          </p:cNvSpPr>
          <p:nvPr>
            <p:ph idx="17"/>
          </p:nvPr>
        </p:nvSpPr>
        <p:spPr>
          <a:xfrm>
            <a:off x="4421528"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Content Placeholder 2">
            <a:extLst>
              <a:ext uri="{FF2B5EF4-FFF2-40B4-BE49-F238E27FC236}">
                <a16:creationId xmlns:a16="http://schemas.microsoft.com/office/drawing/2014/main" id="{703F6A5C-0D68-49D8-81DF-34D57D7C64E5}"/>
              </a:ext>
            </a:extLst>
          </p:cNvPr>
          <p:cNvSpPr>
            <a:spLocks noGrp="1"/>
          </p:cNvSpPr>
          <p:nvPr>
            <p:ph idx="18"/>
          </p:nvPr>
        </p:nvSpPr>
        <p:spPr>
          <a:xfrm>
            <a:off x="8206449"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120833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parating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20640637-DF11-4206-9480-6EC6634A1FEB}"/>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lvl1pPr>
              <a:defRPr>
                <a:solidFill>
                  <a:schemeClr val="bg1"/>
                </a:solidFill>
              </a:defRPr>
            </a:lvl1p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3" name="Text Placeholder 21">
            <a:extLst>
              <a:ext uri="{FF2B5EF4-FFF2-40B4-BE49-F238E27FC236}">
                <a16:creationId xmlns:a16="http://schemas.microsoft.com/office/drawing/2014/main" id="{93B95CED-B9A6-43D3-B7B0-138C0E34B43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4" name="Text Placeholder 21">
            <a:extLst>
              <a:ext uri="{FF2B5EF4-FFF2-40B4-BE49-F238E27FC236}">
                <a16:creationId xmlns:a16="http://schemas.microsoft.com/office/drawing/2014/main" id="{31CC5EE8-76F7-4A50-B2BA-45FEA3842ECE}"/>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55688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Picture">
    <p:bg>
      <p:bgPr>
        <a:solidFill>
          <a:schemeClr val="accent1"/>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B3712A61-E9E2-4785-BF56-506FDD1FC314}"/>
              </a:ext>
            </a:extLst>
          </p:cNvPr>
          <p:cNvSpPr/>
          <p:nvPr userDrawn="1"/>
        </p:nvSpPr>
        <p:spPr>
          <a:xfrm>
            <a:off x="-74864" y="-4329"/>
            <a:ext cx="6162926" cy="6862507"/>
          </a:xfrm>
          <a:custGeom>
            <a:avLst/>
            <a:gdLst>
              <a:gd name="connsiteX0" fmla="*/ 4485905 w 6162926"/>
              <a:gd name="connsiteY0" fmla="*/ 0 h 6862507"/>
              <a:gd name="connsiteX1" fmla="*/ 6162926 w 6162926"/>
              <a:gd name="connsiteY1" fmla="*/ 0 h 6862507"/>
              <a:gd name="connsiteX2" fmla="*/ 6068048 w 6162926"/>
              <a:gd name="connsiteY2" fmla="*/ 185738 h 6862507"/>
              <a:gd name="connsiteX3" fmla="*/ 5784228 w 6162926"/>
              <a:gd name="connsiteY3" fmla="*/ 874354 h 6862507"/>
              <a:gd name="connsiteX4" fmla="*/ 5745003 w 6162926"/>
              <a:gd name="connsiteY4" fmla="*/ 995685 h 6862507"/>
              <a:gd name="connsiteX5" fmla="*/ 5729397 w 6162926"/>
              <a:gd name="connsiteY5" fmla="*/ 1038632 h 6862507"/>
              <a:gd name="connsiteX6" fmla="*/ 5705856 w 6162926"/>
              <a:gd name="connsiteY6" fmla="*/ 1116773 h 6862507"/>
              <a:gd name="connsiteX7" fmla="*/ 5667005 w 6162926"/>
              <a:gd name="connsiteY7" fmla="*/ 1236946 h 6862507"/>
              <a:gd name="connsiteX8" fmla="*/ 5637680 w 6162926"/>
              <a:gd name="connsiteY8" fmla="*/ 1343070 h 6862507"/>
              <a:gd name="connsiteX9" fmla="*/ 5616212 w 6162926"/>
              <a:gd name="connsiteY9" fmla="*/ 1414330 h 6862507"/>
              <a:gd name="connsiteX10" fmla="*/ 5603452 w 6162926"/>
              <a:gd name="connsiteY10" fmla="*/ 1466937 h 6862507"/>
              <a:gd name="connsiteX11" fmla="*/ 5595209 w 6162926"/>
              <a:gd name="connsiteY11" fmla="*/ 1496767 h 6862507"/>
              <a:gd name="connsiteX12" fmla="*/ 5532423 w 6162926"/>
              <a:gd name="connsiteY12" fmla="*/ 1758852 h 6862507"/>
              <a:gd name="connsiteX13" fmla="*/ 5531251 w 6162926"/>
              <a:gd name="connsiteY13" fmla="*/ 1764614 h 6862507"/>
              <a:gd name="connsiteX14" fmla="*/ 5521762 w 6162926"/>
              <a:gd name="connsiteY14" fmla="*/ 1803738 h 6862507"/>
              <a:gd name="connsiteX15" fmla="*/ 5505040 w 6162926"/>
              <a:gd name="connsiteY15" fmla="*/ 1893480 h 6862507"/>
              <a:gd name="connsiteX16" fmla="*/ 5478703 w 6162926"/>
              <a:gd name="connsiteY16" fmla="*/ 2022962 h 6862507"/>
              <a:gd name="connsiteX17" fmla="*/ 5458780 w 6162926"/>
              <a:gd name="connsiteY17" fmla="*/ 2141743 h 6862507"/>
              <a:gd name="connsiteX18" fmla="*/ 5446869 w 6162926"/>
              <a:gd name="connsiteY18" fmla="*/ 2205663 h 6862507"/>
              <a:gd name="connsiteX19" fmla="*/ 5442490 w 6162926"/>
              <a:gd name="connsiteY19" fmla="*/ 2238863 h 6862507"/>
              <a:gd name="connsiteX20" fmla="*/ 5434104 w 6162926"/>
              <a:gd name="connsiteY20" fmla="*/ 2288858 h 6862507"/>
              <a:gd name="connsiteX21" fmla="*/ 4718367 w 6162926"/>
              <a:gd name="connsiteY21" fmla="*/ 1123248 h 6862507"/>
              <a:gd name="connsiteX22" fmla="*/ 4503324 w 6162926"/>
              <a:gd name="connsiteY22" fmla="*/ 186795 h 6862507"/>
              <a:gd name="connsiteX23" fmla="*/ 0 w 6162926"/>
              <a:gd name="connsiteY23" fmla="*/ 0 h 6862507"/>
              <a:gd name="connsiteX24" fmla="*/ 4454089 w 6162926"/>
              <a:gd name="connsiteY24" fmla="*/ 0 h 6862507"/>
              <a:gd name="connsiteX25" fmla="*/ 4475713 w 6162926"/>
              <a:gd name="connsiteY25" fmla="*/ 221627 h 6862507"/>
              <a:gd name="connsiteX26" fmla="*/ 4685818 w 6162926"/>
              <a:gd name="connsiteY26" fmla="*/ 1134432 h 6862507"/>
              <a:gd name="connsiteX27" fmla="*/ 5427864 w 6162926"/>
              <a:gd name="connsiteY27" fmla="*/ 2331219 h 6862507"/>
              <a:gd name="connsiteX28" fmla="*/ 5436803 w 6162926"/>
              <a:gd name="connsiteY28" fmla="*/ 4722591 h 6862507"/>
              <a:gd name="connsiteX29" fmla="*/ 6025482 w 6162926"/>
              <a:gd name="connsiteY29" fmla="*/ 6670561 h 6862507"/>
              <a:gd name="connsiteX30" fmla="*/ 6126314 w 6162926"/>
              <a:gd name="connsiteY30" fmla="*/ 6862507 h 6862507"/>
              <a:gd name="connsiteX31" fmla="*/ 0 w 6162926"/>
              <a:gd name="connsiteY31" fmla="*/ 6862507 h 686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62926" h="6862507">
                <a:moveTo>
                  <a:pt x="4485905" y="0"/>
                </a:moveTo>
                <a:lnTo>
                  <a:pt x="6162926" y="0"/>
                </a:lnTo>
                <a:lnTo>
                  <a:pt x="6068048" y="185738"/>
                </a:lnTo>
                <a:cubicBezTo>
                  <a:pt x="5962587" y="406957"/>
                  <a:pt x="5867901" y="636625"/>
                  <a:pt x="5784228" y="874354"/>
                </a:cubicBezTo>
                <a:lnTo>
                  <a:pt x="5745003" y="995685"/>
                </a:lnTo>
                <a:lnTo>
                  <a:pt x="5729397" y="1038632"/>
                </a:lnTo>
                <a:lnTo>
                  <a:pt x="5705856" y="1116773"/>
                </a:lnTo>
                <a:lnTo>
                  <a:pt x="5667005" y="1236946"/>
                </a:lnTo>
                <a:lnTo>
                  <a:pt x="5637680" y="1343070"/>
                </a:lnTo>
                <a:lnTo>
                  <a:pt x="5616212" y="1414330"/>
                </a:lnTo>
                <a:lnTo>
                  <a:pt x="5603452" y="1466937"/>
                </a:lnTo>
                <a:lnTo>
                  <a:pt x="5595209" y="1496767"/>
                </a:lnTo>
                <a:cubicBezTo>
                  <a:pt x="5572776" y="1583765"/>
                  <a:pt x="5551844" y="1671140"/>
                  <a:pt x="5532423" y="1758852"/>
                </a:cubicBezTo>
                <a:lnTo>
                  <a:pt x="5531251" y="1764614"/>
                </a:lnTo>
                <a:lnTo>
                  <a:pt x="5521762" y="1803738"/>
                </a:lnTo>
                <a:lnTo>
                  <a:pt x="5505040" y="1893480"/>
                </a:lnTo>
                <a:lnTo>
                  <a:pt x="5478703" y="2022962"/>
                </a:lnTo>
                <a:lnTo>
                  <a:pt x="5458780" y="2141743"/>
                </a:lnTo>
                <a:lnTo>
                  <a:pt x="5446869" y="2205663"/>
                </a:lnTo>
                <a:lnTo>
                  <a:pt x="5442490" y="2238863"/>
                </a:lnTo>
                <a:lnTo>
                  <a:pt x="5434104" y="2288858"/>
                </a:lnTo>
                <a:cubicBezTo>
                  <a:pt x="5107942" y="1962016"/>
                  <a:pt x="4862779" y="1562752"/>
                  <a:pt x="4718367" y="1123248"/>
                </a:cubicBezTo>
                <a:cubicBezTo>
                  <a:pt x="4614238" y="804618"/>
                  <a:pt x="4542511" y="492660"/>
                  <a:pt x="4503324" y="186795"/>
                </a:cubicBezTo>
                <a:close/>
                <a:moveTo>
                  <a:pt x="0" y="0"/>
                </a:moveTo>
                <a:lnTo>
                  <a:pt x="4454089" y="0"/>
                </a:lnTo>
                <a:lnTo>
                  <a:pt x="4475713" y="221627"/>
                </a:lnTo>
                <a:cubicBezTo>
                  <a:pt x="4515072" y="521660"/>
                  <a:pt x="4585136" y="826318"/>
                  <a:pt x="4685818" y="1134432"/>
                </a:cubicBezTo>
                <a:cubicBezTo>
                  <a:pt x="4834750" y="1587052"/>
                  <a:pt x="5089171" y="1997379"/>
                  <a:pt x="5427864" y="2331219"/>
                </a:cubicBezTo>
                <a:cubicBezTo>
                  <a:pt x="5313370" y="3124423"/>
                  <a:pt x="5316389" y="3930285"/>
                  <a:pt x="5436803" y="4722591"/>
                </a:cubicBezTo>
                <a:cubicBezTo>
                  <a:pt x="5544736" y="5429281"/>
                  <a:pt x="5747139" y="6094007"/>
                  <a:pt x="6025482" y="6670561"/>
                </a:cubicBezTo>
                <a:lnTo>
                  <a:pt x="6126314" y="6862507"/>
                </a:lnTo>
                <a:lnTo>
                  <a:pt x="0" y="6862507"/>
                </a:lnTo>
                <a:close/>
              </a:path>
            </a:pathLst>
          </a:custGeom>
          <a:solidFill>
            <a:schemeClr val="bg1"/>
          </a:solidFill>
          <a:ln w="16739" cap="flat">
            <a:noFill/>
            <a:prstDash val="solid"/>
            <a:miter/>
          </a:ln>
        </p:spPr>
        <p:txBody>
          <a:bodyPr rtlCol="0" anchor="ctr">
            <a:noAutofit/>
          </a:bodyPr>
          <a:lstStyle/>
          <a:p>
            <a:endParaRPr lang="en-US"/>
          </a:p>
        </p:txBody>
      </p:sp>
      <p:sp>
        <p:nvSpPr>
          <p:cNvPr id="26" name="Picture Placeholder 25">
            <a:extLst>
              <a:ext uri="{FF2B5EF4-FFF2-40B4-BE49-F238E27FC236}">
                <a16:creationId xmlns:a16="http://schemas.microsoft.com/office/drawing/2014/main" id="{91EB24DA-6D15-4700-910D-C0BE2DBAFBC1}"/>
              </a:ext>
            </a:extLst>
          </p:cNvPr>
          <p:cNvSpPr>
            <a:spLocks noGrp="1"/>
          </p:cNvSpPr>
          <p:nvPr>
            <p:ph type="pic" sz="quarter" idx="14" hasCustomPrompt="1"/>
          </p:nvPr>
        </p:nvSpPr>
        <p:spPr>
          <a:xfrm>
            <a:off x="5279614" y="0"/>
            <a:ext cx="6912386" cy="6858000"/>
          </a:xfrm>
          <a:custGeom>
            <a:avLst/>
            <a:gdLst>
              <a:gd name="connsiteX0" fmla="*/ 3518 w 6912386"/>
              <a:gd name="connsiteY0" fmla="*/ 3862426 h 6858000"/>
              <a:gd name="connsiteX1" fmla="*/ 5761 w 6912386"/>
              <a:gd name="connsiteY1" fmla="*/ 3917802 h 6858000"/>
              <a:gd name="connsiteX2" fmla="*/ 4568 w 6912386"/>
              <a:gd name="connsiteY2" fmla="*/ 3902632 h 6858000"/>
              <a:gd name="connsiteX3" fmla="*/ 6651 w 6912386"/>
              <a:gd name="connsiteY3" fmla="*/ 3011487 h 6858000"/>
              <a:gd name="connsiteX4" fmla="*/ 0 w 6912386"/>
              <a:gd name="connsiteY4" fmla="*/ 3212933 h 6858000"/>
              <a:gd name="connsiteX5" fmla="*/ 4568 w 6912386"/>
              <a:gd name="connsiteY5" fmla="*/ 3037972 h 6858000"/>
              <a:gd name="connsiteX6" fmla="*/ 62923 w 6912386"/>
              <a:gd name="connsiteY6" fmla="*/ 2424724 h 6858000"/>
              <a:gd name="connsiteX7" fmla="*/ 24697 w 6912386"/>
              <a:gd name="connsiteY7" fmla="*/ 2782119 h 6858000"/>
              <a:gd name="connsiteX8" fmla="*/ 37878 w 6912386"/>
              <a:gd name="connsiteY8" fmla="*/ 2614586 h 6858000"/>
              <a:gd name="connsiteX9" fmla="*/ 104923 w 6912386"/>
              <a:gd name="connsiteY9" fmla="*/ 2358745 h 6858000"/>
              <a:gd name="connsiteX10" fmla="*/ 1797800 w 6912386"/>
              <a:gd name="connsiteY10" fmla="*/ 3303739 h 6858000"/>
              <a:gd name="connsiteX11" fmla="*/ 3614631 w 6912386"/>
              <a:gd name="connsiteY11" fmla="*/ 3532150 h 6858000"/>
              <a:gd name="connsiteX12" fmla="*/ 5433486 w 6912386"/>
              <a:gd name="connsiteY12" fmla="*/ 3223592 h 6858000"/>
              <a:gd name="connsiteX13" fmla="*/ 6814439 w 6912386"/>
              <a:gd name="connsiteY13" fmla="*/ 2598463 h 6858000"/>
              <a:gd name="connsiteX14" fmla="*/ 6912386 w 6912386"/>
              <a:gd name="connsiteY14" fmla="*/ 2535633 h 6858000"/>
              <a:gd name="connsiteX15" fmla="*/ 6912386 w 6912386"/>
              <a:gd name="connsiteY15" fmla="*/ 6858000 h 6858000"/>
              <a:gd name="connsiteX16" fmla="*/ 806446 w 6912386"/>
              <a:gd name="connsiteY16" fmla="*/ 6858000 h 6858000"/>
              <a:gd name="connsiteX17" fmla="*/ 770869 w 6912386"/>
              <a:gd name="connsiteY17" fmla="*/ 6794196 h 6858000"/>
              <a:gd name="connsiteX18" fmla="*/ 104923 w 6912386"/>
              <a:gd name="connsiteY18" fmla="*/ 2358745 h 6858000"/>
              <a:gd name="connsiteX19" fmla="*/ 177217 w 6912386"/>
              <a:gd name="connsiteY19" fmla="*/ 1758450 h 6858000"/>
              <a:gd name="connsiteX20" fmla="*/ 85820 w 6912386"/>
              <a:gd name="connsiteY20" fmla="*/ 2251143 h 6858000"/>
              <a:gd name="connsiteX21" fmla="*/ 92390 w 6912386"/>
              <a:gd name="connsiteY21" fmla="*/ 2201334 h 6858000"/>
              <a:gd name="connsiteX22" fmla="*/ 167283 w 6912386"/>
              <a:gd name="connsiteY22" fmla="*/ 1799409 h 6858000"/>
              <a:gd name="connsiteX23" fmla="*/ 296811 w 6912386"/>
              <a:gd name="connsiteY23" fmla="*/ 1293566 h 6858000"/>
              <a:gd name="connsiteX24" fmla="*/ 181716 w 6912386"/>
              <a:gd name="connsiteY24" fmla="*/ 1739902 h 6858000"/>
              <a:gd name="connsiteX25" fmla="*/ 261733 w 6912386"/>
              <a:gd name="connsiteY25" fmla="*/ 1410001 h 6858000"/>
              <a:gd name="connsiteX26" fmla="*/ 438727 w 6912386"/>
              <a:gd name="connsiteY26" fmla="*/ 858693 h 6858000"/>
              <a:gd name="connsiteX27" fmla="*/ 337166 w 6912386"/>
              <a:gd name="connsiteY27" fmla="*/ 1159615 h 6858000"/>
              <a:gd name="connsiteX28" fmla="*/ 374918 w 6912386"/>
              <a:gd name="connsiteY28" fmla="*/ 1034303 h 6858000"/>
              <a:gd name="connsiteX29" fmla="*/ 844835 w 6912386"/>
              <a:gd name="connsiteY29" fmla="*/ 0 h 6858000"/>
              <a:gd name="connsiteX30" fmla="*/ 6912386 w 6912386"/>
              <a:gd name="connsiteY30" fmla="*/ 0 h 6858000"/>
              <a:gd name="connsiteX31" fmla="*/ 6912386 w 6912386"/>
              <a:gd name="connsiteY31" fmla="*/ 2494142 h 6858000"/>
              <a:gd name="connsiteX32" fmla="*/ 6810598 w 6912386"/>
              <a:gd name="connsiteY32" fmla="*/ 2559489 h 6858000"/>
              <a:gd name="connsiteX33" fmla="*/ 5423030 w 6912386"/>
              <a:gd name="connsiteY33" fmla="*/ 3190041 h 6858000"/>
              <a:gd name="connsiteX34" fmla="*/ 1807243 w 6912386"/>
              <a:gd name="connsiteY34" fmla="*/ 3269849 h 6858000"/>
              <a:gd name="connsiteX35" fmla="*/ 110825 w 6912386"/>
              <a:gd name="connsiteY35" fmla="*/ 2315707 h 6858000"/>
              <a:gd name="connsiteX36" fmla="*/ 344738 w 6912386"/>
              <a:gd name="connsiteY36" fmla="*/ 1241597 h 6858000"/>
              <a:gd name="connsiteX37" fmla="*/ 772379 w 6912386"/>
              <a:gd name="connsiteY37" fmla="*/ 1377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912386" h="6858000">
                <a:moveTo>
                  <a:pt x="3518" y="3862426"/>
                </a:moveTo>
                <a:lnTo>
                  <a:pt x="5761" y="3917802"/>
                </a:lnTo>
                <a:lnTo>
                  <a:pt x="4568" y="3902632"/>
                </a:lnTo>
                <a:close/>
                <a:moveTo>
                  <a:pt x="6651" y="3011487"/>
                </a:moveTo>
                <a:lnTo>
                  <a:pt x="0" y="3212933"/>
                </a:lnTo>
                <a:lnTo>
                  <a:pt x="4568" y="3037972"/>
                </a:lnTo>
                <a:close/>
                <a:moveTo>
                  <a:pt x="62923" y="2424724"/>
                </a:moveTo>
                <a:lnTo>
                  <a:pt x="24697" y="2782119"/>
                </a:lnTo>
                <a:lnTo>
                  <a:pt x="37878" y="2614586"/>
                </a:lnTo>
                <a:close/>
                <a:moveTo>
                  <a:pt x="104923" y="2358745"/>
                </a:moveTo>
                <a:cubicBezTo>
                  <a:pt x="538514" y="2778460"/>
                  <a:pt x="1111577" y="3102100"/>
                  <a:pt x="1797800" y="3303739"/>
                </a:cubicBezTo>
                <a:cubicBezTo>
                  <a:pt x="2356863" y="3468099"/>
                  <a:pt x="2985241" y="3547061"/>
                  <a:pt x="3614631" y="3532150"/>
                </a:cubicBezTo>
                <a:cubicBezTo>
                  <a:pt x="4232587" y="3518255"/>
                  <a:pt x="4845248" y="3414318"/>
                  <a:pt x="5433486" y="3223592"/>
                </a:cubicBezTo>
                <a:cubicBezTo>
                  <a:pt x="5981061" y="3042922"/>
                  <a:pt x="6436210" y="2828478"/>
                  <a:pt x="6814439" y="2598463"/>
                </a:cubicBezTo>
                <a:lnTo>
                  <a:pt x="6912386" y="2535633"/>
                </a:lnTo>
                <a:lnTo>
                  <a:pt x="6912386" y="6858000"/>
                </a:lnTo>
                <a:lnTo>
                  <a:pt x="806446" y="6858000"/>
                </a:lnTo>
                <a:lnTo>
                  <a:pt x="770869" y="6794196"/>
                </a:lnTo>
                <a:cubicBezTo>
                  <a:pt x="130701" y="5560220"/>
                  <a:pt x="-114318" y="3926988"/>
                  <a:pt x="104923" y="2358745"/>
                </a:cubicBezTo>
                <a:close/>
                <a:moveTo>
                  <a:pt x="177217" y="1758450"/>
                </a:moveTo>
                <a:lnTo>
                  <a:pt x="85820" y="2251143"/>
                </a:lnTo>
                <a:lnTo>
                  <a:pt x="92390" y="2201334"/>
                </a:lnTo>
                <a:cubicBezTo>
                  <a:pt x="114003" y="2065405"/>
                  <a:pt x="139013" y="1931364"/>
                  <a:pt x="167283" y="1799409"/>
                </a:cubicBezTo>
                <a:close/>
                <a:moveTo>
                  <a:pt x="296811" y="1293566"/>
                </a:moveTo>
                <a:lnTo>
                  <a:pt x="181716" y="1739902"/>
                </a:lnTo>
                <a:lnTo>
                  <a:pt x="261733" y="1410001"/>
                </a:lnTo>
                <a:close/>
                <a:moveTo>
                  <a:pt x="438727" y="858693"/>
                </a:moveTo>
                <a:lnTo>
                  <a:pt x="337166" y="1159615"/>
                </a:lnTo>
                <a:lnTo>
                  <a:pt x="374918" y="1034303"/>
                </a:lnTo>
                <a:close/>
                <a:moveTo>
                  <a:pt x="844835" y="0"/>
                </a:moveTo>
                <a:lnTo>
                  <a:pt x="6912386" y="0"/>
                </a:lnTo>
                <a:lnTo>
                  <a:pt x="6912386" y="2494142"/>
                </a:lnTo>
                <a:lnTo>
                  <a:pt x="6810598" y="2559489"/>
                </a:lnTo>
                <a:cubicBezTo>
                  <a:pt x="6404413" y="2807894"/>
                  <a:pt x="5939975" y="3019495"/>
                  <a:pt x="5423030" y="3190041"/>
                </a:cubicBezTo>
                <a:cubicBezTo>
                  <a:pt x="4259031" y="3574850"/>
                  <a:pt x="2941224" y="3603317"/>
                  <a:pt x="1807243" y="3269849"/>
                </a:cubicBezTo>
                <a:cubicBezTo>
                  <a:pt x="1117141" y="3067024"/>
                  <a:pt x="542561" y="2741013"/>
                  <a:pt x="110825" y="2315707"/>
                </a:cubicBezTo>
                <a:cubicBezTo>
                  <a:pt x="163106" y="1952503"/>
                  <a:pt x="241275" y="1593546"/>
                  <a:pt x="344738" y="1241597"/>
                </a:cubicBezTo>
                <a:cubicBezTo>
                  <a:pt x="459619" y="852785"/>
                  <a:pt x="602739" y="484216"/>
                  <a:pt x="772379" y="137706"/>
                </a:cubicBezTo>
                <a:close/>
              </a:path>
            </a:pathLst>
          </a:cu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GB"/>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r>
              <a:rPr lang="en-GB" noProof="0"/>
              <a:t>Click to edit Master subtitle style</a:t>
            </a:r>
            <a:endParaRPr lang="en-US" noProof="0" dirty="0"/>
          </a:p>
        </p:txBody>
      </p:sp>
      <p:sp>
        <p:nvSpPr>
          <p:cNvPr id="27" name="Text Placeholder 21">
            <a:extLst>
              <a:ext uri="{FF2B5EF4-FFF2-40B4-BE49-F238E27FC236}">
                <a16:creationId xmlns:a16="http://schemas.microsoft.com/office/drawing/2014/main" id="{FD0E20D7-71DE-4793-9AB1-96EA2776F8C8}"/>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29" name="Text Placeholder 21">
            <a:extLst>
              <a:ext uri="{FF2B5EF4-FFF2-40B4-BE49-F238E27FC236}">
                <a16:creationId xmlns:a16="http://schemas.microsoft.com/office/drawing/2014/main" id="{44A0F315-9FFD-48A3-ABBB-761872DC1980}"/>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56757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with Pictur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63D145-9570-439A-AF4E-3F0A8CE63BFD}"/>
              </a:ext>
            </a:extLst>
          </p:cNvPr>
          <p:cNvSpPr/>
          <p:nvPr userDrawn="1"/>
        </p:nvSpPr>
        <p:spPr>
          <a:xfrm>
            <a:off x="-74864" y="0"/>
            <a:ext cx="61708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r>
              <a:rPr lang="en-GB" noProof="0"/>
              <a:t>Click to edit Master subtitle style</a:t>
            </a:r>
            <a:endParaRPr lang="en-US" noProof="0"/>
          </a:p>
        </p:txBody>
      </p:sp>
      <p:sp>
        <p:nvSpPr>
          <p:cNvPr id="13" name="Picture Placeholder 12">
            <a:extLst>
              <a:ext uri="{FF2B5EF4-FFF2-40B4-BE49-F238E27FC236}">
                <a16:creationId xmlns:a16="http://schemas.microsoft.com/office/drawing/2014/main" id="{E8398221-5A25-4A8D-8F58-2E6809428F4B}"/>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0" name="Text Placeholder 21">
            <a:extLst>
              <a:ext uri="{FF2B5EF4-FFF2-40B4-BE49-F238E27FC236}">
                <a16:creationId xmlns:a16="http://schemas.microsoft.com/office/drawing/2014/main" id="{667F89F9-3CE8-4E08-9B57-CB5F65797AC9}"/>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1" name="Text Placeholder 21">
            <a:extLst>
              <a:ext uri="{FF2B5EF4-FFF2-40B4-BE49-F238E27FC236}">
                <a16:creationId xmlns:a16="http://schemas.microsoft.com/office/drawing/2014/main" id="{B731A0C5-A536-445A-8805-8BA49FB2739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380687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Quote Slide">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4" name="Text Placeholder 3">
            <a:extLst>
              <a:ext uri="{FF2B5EF4-FFF2-40B4-BE49-F238E27FC236}">
                <a16:creationId xmlns:a16="http://schemas.microsoft.com/office/drawing/2014/main" id="{F07E94E8-D37C-4617-835F-A14D05D5FA49}"/>
              </a:ext>
            </a:extLst>
          </p:cNvPr>
          <p:cNvSpPr>
            <a:spLocks noGrp="1"/>
          </p:cNvSpPr>
          <p:nvPr>
            <p:ph type="body" sz="quarter" idx="17" hasCustomPrompt="1"/>
          </p:nvPr>
        </p:nvSpPr>
        <p:spPr>
          <a:xfrm>
            <a:off x="609600" y="773575"/>
            <a:ext cx="10972802" cy="5310387"/>
          </a:xfrm>
        </p:spPr>
        <p:txBody>
          <a:bodyPr anchor="ctr"/>
          <a:lstStyle>
            <a:lvl1pPr algn="ctr">
              <a:defRPr sz="7200">
                <a:solidFill>
                  <a:schemeClr val="bg1"/>
                </a:solidFill>
                <a:latin typeface="+mj-lt"/>
              </a:defRPr>
            </a:lvl1pPr>
            <a:lvl2pPr marL="0" indent="0" algn="ctr">
              <a:spcBef>
                <a:spcPts val="3200"/>
              </a:spcBef>
              <a:buNone/>
              <a:defRPr sz="2400">
                <a:solidFill>
                  <a:schemeClr val="bg1"/>
                </a:solidFill>
                <a:latin typeface="+mj-lt"/>
              </a:defRPr>
            </a:lvl2pPr>
            <a:lvl3pPr marL="0" indent="0" algn="ctr">
              <a:buNone/>
              <a:defRPr>
                <a:solidFill>
                  <a:schemeClr val="bg1"/>
                </a:solidFill>
              </a:defRPr>
            </a:lvl3pPr>
            <a:lvl4pPr marL="0" indent="0" algn="ctr">
              <a:buNone/>
              <a:defRPr>
                <a:solidFill>
                  <a:schemeClr val="bg1"/>
                </a:solidFill>
              </a:defRPr>
            </a:lvl4pPr>
            <a:lvl5pPr algn="ctr">
              <a:defRPr>
                <a:solidFill>
                  <a:schemeClr val="bg1"/>
                </a:solidFill>
              </a:defRPr>
            </a:lvl5pPr>
          </a:lstStyle>
          <a:p>
            <a:pPr lvl="0"/>
            <a:r>
              <a:rPr lang="en-US" dirty="0"/>
              <a:t>“Quote”</a:t>
            </a:r>
          </a:p>
          <a:p>
            <a:pPr lvl="1"/>
            <a:r>
              <a:rPr lang="en-US" dirty="0"/>
              <a:t>Reference</a:t>
            </a:r>
          </a:p>
        </p:txBody>
      </p:sp>
      <p:sp>
        <p:nvSpPr>
          <p:cNvPr id="17" name="Text Placeholder 21">
            <a:extLst>
              <a:ext uri="{FF2B5EF4-FFF2-40B4-BE49-F238E27FC236}">
                <a16:creationId xmlns:a16="http://schemas.microsoft.com/office/drawing/2014/main" id="{17F17E1B-7910-408F-AB24-9234F8C8E3AF}"/>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8" name="Text Placeholder 21">
            <a:extLst>
              <a:ext uri="{FF2B5EF4-FFF2-40B4-BE49-F238E27FC236}">
                <a16:creationId xmlns:a16="http://schemas.microsoft.com/office/drawing/2014/main" id="{A670531E-444D-434E-9BF1-618D378E67A4}"/>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61288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lstStyle>
            <a:lvl1pPr>
              <a:defRPr sz="1800">
                <a:solidFill>
                  <a:schemeClr val="accent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2" name="Text Placeholder 21">
            <a:extLst>
              <a:ext uri="{FF2B5EF4-FFF2-40B4-BE49-F238E27FC236}">
                <a16:creationId xmlns:a16="http://schemas.microsoft.com/office/drawing/2014/main" id="{9CFE1D75-7251-4483-BBC0-74419743A7A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3" name="Text Placeholder 21">
            <a:extLst>
              <a:ext uri="{FF2B5EF4-FFF2-40B4-BE49-F238E27FC236}">
                <a16:creationId xmlns:a16="http://schemas.microsoft.com/office/drawing/2014/main" id="{BA0FC536-0452-4EEF-9633-5C9F8DD298BC}"/>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426570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and Picture with Caption">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FEA95E3-2877-42A9-A3C8-3758AA03A4F1}"/>
              </a:ext>
            </a:extLst>
          </p:cNvPr>
          <p:cNvSpPr/>
          <p:nvPr userDrawn="1"/>
        </p:nvSpPr>
        <p:spPr>
          <a:xfrm>
            <a:off x="857250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8" name="Picture Placeholder 17">
            <a:extLst>
              <a:ext uri="{FF2B5EF4-FFF2-40B4-BE49-F238E27FC236}">
                <a16:creationId xmlns:a16="http://schemas.microsoft.com/office/drawing/2014/main" id="{55D30CEF-6343-41E0-8E25-7AE366C1E2D9}"/>
              </a:ext>
            </a:extLst>
          </p:cNvPr>
          <p:cNvSpPr>
            <a:spLocks noGrp="1"/>
          </p:cNvSpPr>
          <p:nvPr>
            <p:ph type="pic" sz="quarter" idx="1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4301490 h 6858000"/>
              <a:gd name="connsiteX3" fmla="*/ 2476500 w 6096000"/>
              <a:gd name="connsiteY3" fmla="*/ 4301490 h 6858000"/>
              <a:gd name="connsiteX4" fmla="*/ 2476500 w 6096000"/>
              <a:gd name="connsiteY4" fmla="*/ 6082642 h 6858000"/>
              <a:gd name="connsiteX5" fmla="*/ 6096000 w 6096000"/>
              <a:gd name="connsiteY5" fmla="*/ 6082642 h 6858000"/>
              <a:gd name="connsiteX6" fmla="*/ 6096000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4301490"/>
                </a:lnTo>
                <a:lnTo>
                  <a:pt x="2476500" y="4301490"/>
                </a:lnTo>
                <a:lnTo>
                  <a:pt x="2476500" y="6082642"/>
                </a:lnTo>
                <a:lnTo>
                  <a:pt x="6096000" y="6082642"/>
                </a:lnTo>
                <a:lnTo>
                  <a:pt x="6096000" y="6858000"/>
                </a:lnTo>
                <a:lnTo>
                  <a:pt x="0" y="6858000"/>
                </a:lnTo>
                <a:close/>
              </a:path>
            </a:pathLst>
          </a:custGeom>
          <a:solidFill>
            <a:schemeClr val="tx2"/>
          </a:solidFill>
        </p:spPr>
        <p:txBody>
          <a:bodyPr wrap="square" tIns="828000" anchor="ctr" anchorCtr="1">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4" name="Content Placeholder 2">
            <a:extLst>
              <a:ext uri="{FF2B5EF4-FFF2-40B4-BE49-F238E27FC236}">
                <a16:creationId xmlns:a16="http://schemas.microsoft.com/office/drawing/2014/main" id="{7FBAD3CA-2CBF-4717-8BAC-D05DCBA68E4B}"/>
              </a:ext>
            </a:extLst>
          </p:cNvPr>
          <p:cNvSpPr>
            <a:spLocks noGrp="1"/>
          </p:cNvSpPr>
          <p:nvPr>
            <p:ph idx="17"/>
          </p:nvPr>
        </p:nvSpPr>
        <p:spPr>
          <a:xfrm>
            <a:off x="8879681" y="4607977"/>
            <a:ext cx="2675711" cy="1172980"/>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Text Placeholder 21">
            <a:extLst>
              <a:ext uri="{FF2B5EF4-FFF2-40B4-BE49-F238E27FC236}">
                <a16:creationId xmlns:a16="http://schemas.microsoft.com/office/drawing/2014/main" id="{3F7486DE-2423-43A7-8B62-EF7AB2CCC450}"/>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5" name="Text Placeholder 21">
            <a:extLst>
              <a:ext uri="{FF2B5EF4-FFF2-40B4-BE49-F238E27FC236}">
                <a16:creationId xmlns:a16="http://schemas.microsoft.com/office/drawing/2014/main" id="{51966D72-99E9-4B07-B55F-0313F6EECDDD}"/>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74867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Pictur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409293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Picture with Caption (2)">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ECECE92-8116-48F5-AA44-C8DF8A2B62F8}"/>
              </a:ext>
            </a:extLst>
          </p:cNvPr>
          <p:cNvSpPr/>
          <p:nvPr userDrawn="1"/>
        </p:nvSpPr>
        <p:spPr>
          <a:xfrm>
            <a:off x="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9" name="Picture Placeholder 18">
            <a:extLst>
              <a:ext uri="{FF2B5EF4-FFF2-40B4-BE49-F238E27FC236}">
                <a16:creationId xmlns:a16="http://schemas.microsoft.com/office/drawing/2014/main" id="{41FC4B7D-F8EE-40C8-B167-441F1B964AE7}"/>
              </a:ext>
            </a:extLst>
          </p:cNvPr>
          <p:cNvSpPr>
            <a:spLocks noGrp="1"/>
          </p:cNvSpPr>
          <p:nvPr>
            <p:ph type="pic" sz="quarter" idx="14" hasCustomPrompt="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6082642 h 6858000"/>
              <a:gd name="connsiteX5" fmla="*/ 3619500 w 6096000"/>
              <a:gd name="connsiteY5" fmla="*/ 6082642 h 6858000"/>
              <a:gd name="connsiteX6" fmla="*/ 3619500 w 6096000"/>
              <a:gd name="connsiteY6" fmla="*/ 4301490 h 6858000"/>
              <a:gd name="connsiteX7" fmla="*/ 0 w 6096000"/>
              <a:gd name="connsiteY7" fmla="*/ 43014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0" y="6858000"/>
                </a:lnTo>
                <a:lnTo>
                  <a:pt x="0" y="6082642"/>
                </a:lnTo>
                <a:lnTo>
                  <a:pt x="3619500" y="6082642"/>
                </a:lnTo>
                <a:lnTo>
                  <a:pt x="3619500" y="4301490"/>
                </a:lnTo>
                <a:lnTo>
                  <a:pt x="0" y="4301490"/>
                </a:lnTo>
                <a:close/>
              </a:path>
            </a:pathLst>
          </a:custGeom>
          <a:solidFill>
            <a:schemeClr val="tx2"/>
          </a:solidFill>
        </p:spPr>
        <p:txBody>
          <a:bodyPr wrap="square" tIns="828000" anchor="ctr">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
        <p:nvSpPr>
          <p:cNvPr id="12" name="Content Placeholder 2">
            <a:extLst>
              <a:ext uri="{FF2B5EF4-FFF2-40B4-BE49-F238E27FC236}">
                <a16:creationId xmlns:a16="http://schemas.microsoft.com/office/drawing/2014/main" id="{DD944D76-2D13-4382-8D82-55E28D6973AA}"/>
              </a:ext>
            </a:extLst>
          </p:cNvPr>
          <p:cNvSpPr>
            <a:spLocks noGrp="1"/>
          </p:cNvSpPr>
          <p:nvPr>
            <p:ph idx="17"/>
          </p:nvPr>
        </p:nvSpPr>
        <p:spPr>
          <a:xfrm>
            <a:off x="343864" y="4605576"/>
            <a:ext cx="2968453" cy="1169884"/>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10930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bg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tIns="0" bIns="180000" anchor="b" anchorCtr="0">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4" name="Text Placeholder 21">
            <a:extLst>
              <a:ext uri="{FF2B5EF4-FFF2-40B4-BE49-F238E27FC236}">
                <a16:creationId xmlns:a16="http://schemas.microsoft.com/office/drawing/2014/main" id="{9B39EED1-497C-47FD-88D3-0BEF77B6AC66}"/>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25" name="Text Placeholder 21">
            <a:extLst>
              <a:ext uri="{FF2B5EF4-FFF2-40B4-BE49-F238E27FC236}">
                <a16:creationId xmlns:a16="http://schemas.microsoft.com/office/drawing/2014/main" id="{FA1B73D7-BAEF-4926-8FA2-541980E6AA2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40249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4/7/2023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28" name="Text Placeholder 21">
            <a:extLst>
              <a:ext uri="{FF2B5EF4-FFF2-40B4-BE49-F238E27FC236}">
                <a16:creationId xmlns:a16="http://schemas.microsoft.com/office/drawing/2014/main" id="{B4D113F3-7164-4271-8BFB-5972DCBC506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endParaRPr lang="de-DE" dirty="0"/>
          </a:p>
        </p:txBody>
      </p:sp>
      <p:sp>
        <p:nvSpPr>
          <p:cNvPr id="29" name="Text Placeholder 21">
            <a:extLst>
              <a:ext uri="{FF2B5EF4-FFF2-40B4-BE49-F238E27FC236}">
                <a16:creationId xmlns:a16="http://schemas.microsoft.com/office/drawing/2014/main" id="{6D3EE1A2-E404-42AA-A379-76552C95D5CD}"/>
              </a:ext>
            </a:extLst>
          </p:cNvPr>
          <p:cNvSpPr>
            <a:spLocks noGrp="1" noChangeAspect="1"/>
          </p:cNvSpPr>
          <p:nvPr>
            <p:ph type="body" sz="quarter" idx="17" hasCustomPrompt="1"/>
          </p:nvPr>
        </p:nvSpPr>
        <p:spPr>
          <a:xfrm>
            <a:off x="9125551" y="6960832"/>
            <a:ext cx="1136527" cy="206779"/>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317862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llustration (2)">
    <p:bg>
      <p:bgPr>
        <a:solidFill>
          <a:srgbClr val="EFEFE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bIns="180000" anchor="b">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709459" y="585787"/>
            <a:ext cx="4865226" cy="640585"/>
          </a:xfrm>
        </p:spPr>
        <p:txBody>
          <a:bodyPr>
            <a:noAutofit/>
          </a:bodyPr>
          <a:lstStyle>
            <a:lvl1pPr>
              <a:defRPr/>
            </a:lvl1pPr>
          </a:lstStyle>
          <a:p>
            <a:r>
              <a:rPr lang="en-GB"/>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709459" y="2182368"/>
            <a:ext cx="4865226" cy="39020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302292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4" name="Picture Placeholder 25">
            <a:extLst>
              <a:ext uri="{FF2B5EF4-FFF2-40B4-BE49-F238E27FC236}">
                <a16:creationId xmlns:a16="http://schemas.microsoft.com/office/drawing/2014/main" id="{0DFCD3AE-C4CA-48E8-823C-3656BFF22819}"/>
              </a:ext>
            </a:extLst>
          </p:cNvPr>
          <p:cNvSpPr>
            <a:spLocks noGrp="1"/>
          </p:cNvSpPr>
          <p:nvPr>
            <p:ph type="pic" sz="quarter" idx="14" hasCustomPrompt="1"/>
          </p:nvPr>
        </p:nvSpPr>
        <p:spPr>
          <a:xfrm>
            <a:off x="6713315" y="585788"/>
            <a:ext cx="4861370" cy="5496854"/>
          </a:xfrm>
          <a:prstGeom prst="rect">
            <a:avLst/>
          </a:prstGeom>
          <a:noFill/>
        </p:spPr>
        <p:txBody>
          <a:bodyPr wrap="square" tIns="0" bIns="180000" anchor="b" anchorCtr="0">
            <a:noAutofit/>
          </a:bodyPr>
          <a:lstStyle>
            <a:lvl1pPr algn="ctr">
              <a:defRPr/>
            </a:lvl1pPr>
          </a:lstStyle>
          <a:p>
            <a:r>
              <a:rPr lang="en-US"/>
              <a:t>Click here and select an illustration from</a:t>
            </a:r>
            <a:br>
              <a:rPr lang="en-US"/>
            </a:br>
            <a:r>
              <a:rPr lang="en-US"/>
              <a:t>the Illustrations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4865226" cy="640585"/>
          </a:xfrm>
        </p:spPr>
        <p:txBody>
          <a:bodyPr>
            <a:noAutofit/>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4865226" cy="3900274"/>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4865226"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4865226" cy="375320"/>
          </a:xfrm>
        </p:spPr>
        <p:txBody>
          <a:bodyPr>
            <a:noAutofit/>
          </a:bodyPr>
          <a:lstStyle>
            <a:lvl1pPr>
              <a:defRPr sz="1800">
                <a:solidFill>
                  <a:schemeClr val="bg1"/>
                </a:solidFill>
                <a:latin typeface="+mj-lt"/>
              </a:defRPr>
            </a:lvl1pPr>
          </a:lstStyle>
          <a:p>
            <a:pPr lvl="0"/>
            <a:r>
              <a:rPr lang="en-GB"/>
              <a:t>Click to edit Master text styles</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8" name="Graphic 31">
            <a:extLst>
              <a:ext uri="{FF2B5EF4-FFF2-40B4-BE49-F238E27FC236}">
                <a16:creationId xmlns:a16="http://schemas.microsoft.com/office/drawing/2014/main" id="{93621268-7B25-485D-B6F1-F01FABDCCFC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38876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2)">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713315" y="585786"/>
            <a:ext cx="4861370" cy="5496855"/>
          </a:xfrm>
          <a:prstGeom prst="rect">
            <a:avLst/>
          </a:prstGeom>
          <a:noFill/>
        </p:spPr>
        <p:txBody>
          <a:bodyPr wrap="square" bIns="180000" anchor="b">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17315" y="585787"/>
            <a:ext cx="4865226" cy="640585"/>
          </a:xfrm>
        </p:spPr>
        <p:txBody>
          <a:bodyPr>
            <a:noAutofit/>
          </a:bodyPr>
          <a:lstStyle>
            <a:lvl1pPr>
              <a:defRPr/>
            </a:lvl1pPr>
          </a:lstStyle>
          <a:p>
            <a:r>
              <a:rPr lang="en-GB"/>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17315" y="2182368"/>
            <a:ext cx="4865226" cy="392720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17315"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17315"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0" name="Graphic 31">
            <a:extLst>
              <a:ext uri="{FF2B5EF4-FFF2-40B4-BE49-F238E27FC236}">
                <a16:creationId xmlns:a16="http://schemas.microsoft.com/office/drawing/2014/main" id="{7B93690C-4D16-4ED6-A662-95B7CAA7E0D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156518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GB"/>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Tree>
    <p:extLst>
      <p:ext uri="{BB962C8B-B14F-4D97-AF65-F5344CB8AC3E}">
        <p14:creationId xmlns:p14="http://schemas.microsoft.com/office/powerpoint/2010/main" val="284176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Gray)">
    <p:bg>
      <p:bgPr>
        <a:solidFill>
          <a:srgbClr val="EDEDE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GB"/>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1CE9A33F-E72D-4F8C-8D80-D05681AFFA4A}"/>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9667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FF0000"/>
              </a:solidFill>
            </a:endParaRPr>
          </a:p>
        </p:txBody>
      </p:sp>
    </p:spTree>
    <p:extLst>
      <p:ext uri="{BB962C8B-B14F-4D97-AF65-F5344CB8AC3E}">
        <p14:creationId xmlns:p14="http://schemas.microsoft.com/office/powerpoint/2010/main" val="97231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Gray)">
    <p:bg>
      <p:bgPr>
        <a:solidFill>
          <a:srgbClr val="EDEDEE"/>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86242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with footer)">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D13799-4F53-4911-B2E9-3BA291079AE9}"/>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11871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65373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p:spTree>
      <p:nvGrpSpPr>
        <p:cNvPr id="1" name=""/>
        <p:cNvGrpSpPr/>
        <p:nvPr/>
      </p:nvGrpSpPr>
      <p:grpSpPr>
        <a:xfrm>
          <a:off x="0" y="0"/>
          <a:ext cx="0" cy="0"/>
          <a:chOff x="0" y="0"/>
          <a:chExt cx="0" cy="0"/>
        </a:xfrm>
      </p:grpSpPr>
      <p:sp>
        <p:nvSpPr>
          <p:cNvPr id="32" name="Picture Placeholder 34">
            <a:extLst>
              <a:ext uri="{FF2B5EF4-FFF2-40B4-BE49-F238E27FC236}">
                <a16:creationId xmlns:a16="http://schemas.microsoft.com/office/drawing/2014/main" id="{3003599F-7246-48FD-94EB-D6FEFBD8A8EE}"/>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9" name="Rectangle 8">
            <a:extLst>
              <a:ext uri="{FF2B5EF4-FFF2-40B4-BE49-F238E27FC236}">
                <a16:creationId xmlns:a16="http://schemas.microsoft.com/office/drawing/2014/main" id="{20A54F2C-1689-4C8A-820D-344BAD6DDA74}"/>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8/27/2021  |  Versie  |  Naam </a:t>
            </a:r>
            <a:r>
              <a:rPr lang="en-US" noProof="0" err="1"/>
              <a:t>presentator</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10" name="Graphic 9">
            <a:extLst>
              <a:ext uri="{FF2B5EF4-FFF2-40B4-BE49-F238E27FC236}">
                <a16:creationId xmlns:a16="http://schemas.microsoft.com/office/drawing/2014/main" id="{16B52586-3E68-4BB0-9B91-9DAF4ACA96F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2855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4/7/2023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14" name="Text Placeholder 3">
            <a:extLst>
              <a:ext uri="{FF2B5EF4-FFF2-40B4-BE49-F238E27FC236}">
                <a16:creationId xmlns:a16="http://schemas.microsoft.com/office/drawing/2014/main" id="{EF4F9A0F-F97D-4A60-8C34-8607C56FB0B2}"/>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3" name="Text Placeholder 3">
            <a:extLst>
              <a:ext uri="{FF2B5EF4-FFF2-40B4-BE49-F238E27FC236}">
                <a16:creationId xmlns:a16="http://schemas.microsoft.com/office/drawing/2014/main" id="{00F0199D-5391-457E-BFDA-B97075797129}"/>
              </a:ext>
            </a:extLst>
          </p:cNvPr>
          <p:cNvSpPr>
            <a:spLocks noGrp="1" noChangeAspect="1"/>
          </p:cNvSpPr>
          <p:nvPr>
            <p:ph type="body" sz="quarter" idx="16" hasCustomPrompt="1"/>
          </p:nvPr>
        </p:nvSpPr>
        <p:spPr>
          <a:xfrm>
            <a:off x="8702675" y="6243384"/>
            <a:ext cx="2862582" cy="267013"/>
          </a:xfrm>
          <a:blipFill dpi="0"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323071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End Slide Full Image">
    <p:spTree>
      <p:nvGrpSpPr>
        <p:cNvPr id="1" name=""/>
        <p:cNvGrpSpPr/>
        <p:nvPr/>
      </p:nvGrpSpPr>
      <p:grpSpPr>
        <a:xfrm>
          <a:off x="0" y="0"/>
          <a:ext cx="0" cy="0"/>
          <a:chOff x="0" y="0"/>
          <a:chExt cx="0" cy="0"/>
        </a:xfrm>
      </p:grpSpPr>
      <p:sp>
        <p:nvSpPr>
          <p:cNvPr id="31" name="Picture Placeholder 34">
            <a:extLst>
              <a:ext uri="{FF2B5EF4-FFF2-40B4-BE49-F238E27FC236}">
                <a16:creationId xmlns:a16="http://schemas.microsoft.com/office/drawing/2014/main" id="{AF166E56-AB4A-4D08-BD3C-49742B393147}"/>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4/7/2023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15" name="Text Placeholder 21">
            <a:extLst>
              <a:ext uri="{FF2B5EF4-FFF2-40B4-BE49-F238E27FC236}">
                <a16:creationId xmlns:a16="http://schemas.microsoft.com/office/drawing/2014/main" id="{7C350444-506B-4BB3-A2D0-CD6BD59CCE5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endParaRPr lang="de-DE" dirty="0"/>
          </a:p>
        </p:txBody>
      </p:sp>
      <p:sp>
        <p:nvSpPr>
          <p:cNvPr id="16" name="Text Placeholder 21">
            <a:extLst>
              <a:ext uri="{FF2B5EF4-FFF2-40B4-BE49-F238E27FC236}">
                <a16:creationId xmlns:a16="http://schemas.microsoft.com/office/drawing/2014/main" id="{1E185E27-BFAF-4641-B298-34B7DA2BFEE3}"/>
              </a:ext>
            </a:extLst>
          </p:cNvPr>
          <p:cNvSpPr>
            <a:spLocks noGrp="1" noChangeAspect="1"/>
          </p:cNvSpPr>
          <p:nvPr>
            <p:ph type="body" sz="quarter" idx="17" hasCustomPrompt="1"/>
          </p:nvPr>
        </p:nvSpPr>
        <p:spPr>
          <a:xfrm>
            <a:off x="10433491" y="6241256"/>
            <a:ext cx="1136527" cy="206779"/>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48433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Full Image">
    <p:spTree>
      <p:nvGrpSpPr>
        <p:cNvPr id="1" name=""/>
        <p:cNvGrpSpPr/>
        <p:nvPr/>
      </p:nvGrpSpPr>
      <p:grpSpPr>
        <a:xfrm>
          <a:off x="0" y="0"/>
          <a:ext cx="0" cy="0"/>
          <a:chOff x="0" y="0"/>
          <a:chExt cx="0" cy="0"/>
        </a:xfrm>
      </p:grpSpPr>
      <p:sp>
        <p:nvSpPr>
          <p:cNvPr id="30" name="Picture Placeholder 34">
            <a:extLst>
              <a:ext uri="{FF2B5EF4-FFF2-40B4-BE49-F238E27FC236}">
                <a16:creationId xmlns:a16="http://schemas.microsoft.com/office/drawing/2014/main" id="{944B1939-1D9D-4C76-BB4D-F89D0240CC8C}"/>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576173F0-B9C9-41A5-AFFA-ACF73FF4A6C4}" type="datetime1">
              <a:rPr lang="en-US" noProof="0" smtClean="0"/>
              <a:t>4/7/2023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8" name="Title 1">
            <a:extLst>
              <a:ext uri="{FF2B5EF4-FFF2-40B4-BE49-F238E27FC236}">
                <a16:creationId xmlns:a16="http://schemas.microsoft.com/office/drawing/2014/main" id="{51FD06C1-9A66-42D6-9B5D-BE579D5FCC5D}"/>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9" name="Text Placeholder 3">
            <a:extLst>
              <a:ext uri="{FF2B5EF4-FFF2-40B4-BE49-F238E27FC236}">
                <a16:creationId xmlns:a16="http://schemas.microsoft.com/office/drawing/2014/main" id="{B83914DD-D148-4A89-9D69-B0200708510D}"/>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0" name="Text Placeholder 3">
            <a:extLst>
              <a:ext uri="{FF2B5EF4-FFF2-40B4-BE49-F238E27FC236}">
                <a16:creationId xmlns:a16="http://schemas.microsoft.com/office/drawing/2014/main" id="{F5D53754-E584-4CB2-B5D0-04F7E017D958}"/>
              </a:ext>
            </a:extLst>
          </p:cNvPr>
          <p:cNvSpPr>
            <a:spLocks noGrp="1" noChangeAspect="1"/>
          </p:cNvSpPr>
          <p:nvPr>
            <p:ph type="body" sz="quarter" idx="16" hasCustomPrompt="1"/>
          </p:nvPr>
        </p:nvSpPr>
        <p:spPr>
          <a:xfrm>
            <a:off x="8702675" y="6243384"/>
            <a:ext cx="2862582" cy="267013"/>
          </a:xfrm>
          <a:blipFill dpi="0"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133131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mplate Guide 1/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B8514E3-CA42-4AD7-8590-69DE2FB825E9}"/>
              </a:ext>
            </a:extLst>
          </p:cNvPr>
          <p:cNvPicPr>
            <a:picLocks noChangeAspect="1"/>
          </p:cNvPicPr>
          <p:nvPr userDrawn="1"/>
        </p:nvPicPr>
        <p:blipFill rotWithShape="1">
          <a:blip r:embed="rId2"/>
          <a:srcRect l="10069" t="7669" r="4004" b="79265"/>
          <a:stretch/>
        </p:blipFill>
        <p:spPr>
          <a:xfrm>
            <a:off x="4462921" y="3067136"/>
            <a:ext cx="3346055" cy="746267"/>
          </a:xfrm>
          <a:prstGeom prst="rect">
            <a:avLst/>
          </a:prstGeom>
        </p:spPr>
      </p:pic>
      <p:sp>
        <p:nvSpPr>
          <p:cNvPr id="7" name="Rectangle 6">
            <a:extLst>
              <a:ext uri="{FF2B5EF4-FFF2-40B4-BE49-F238E27FC236}">
                <a16:creationId xmlns:a16="http://schemas.microsoft.com/office/drawing/2014/main" id="{64E8B8CB-47BC-4A7F-91D1-27D91EAB9AAC}"/>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a:solidFill>
                  <a:schemeClr val="accent1"/>
                </a:solidFill>
                <a:latin typeface="+mj-lt"/>
                <a:ea typeface="+mj-ea"/>
                <a:cs typeface="+mj-cs"/>
              </a:rPr>
              <a:t>Template Guide</a:t>
            </a:r>
            <a:endParaRPr lang="de-DE" sz="4800">
              <a:solidFill>
                <a:schemeClr val="accent1"/>
              </a:solidFill>
              <a:latin typeface="+mj-lt"/>
              <a:ea typeface="+mj-ea"/>
              <a:cs typeface="+mj-cs"/>
            </a:endParaRPr>
          </a:p>
        </p:txBody>
      </p:sp>
      <p:sp>
        <p:nvSpPr>
          <p:cNvPr id="10" name="Rectangle 9">
            <a:extLst>
              <a:ext uri="{FF2B5EF4-FFF2-40B4-BE49-F238E27FC236}">
                <a16:creationId xmlns:a16="http://schemas.microsoft.com/office/drawing/2014/main" id="{E91C70B9-24D3-4316-A0AA-20394459C79A}"/>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a:solidFill>
                  <a:srgbClr val="000060"/>
                </a:solidFill>
              </a:rPr>
              <a:t>Working with the Rabobank PowerPoint template</a:t>
            </a:r>
            <a:endParaRPr lang="de-DE" sz="2400">
              <a:solidFill>
                <a:srgbClr val="000060"/>
              </a:solidFill>
            </a:endParaRPr>
          </a:p>
        </p:txBody>
      </p:sp>
      <p:sp>
        <p:nvSpPr>
          <p:cNvPr id="12" name="Rectangle 11">
            <a:extLst>
              <a:ext uri="{FF2B5EF4-FFF2-40B4-BE49-F238E27FC236}">
                <a16:creationId xmlns:a16="http://schemas.microsoft.com/office/drawing/2014/main" id="{9D02A00B-4677-49FA-A4D7-41207DD630AF}"/>
              </a:ext>
            </a:extLst>
          </p:cNvPr>
          <p:cNvSpPr/>
          <p:nvPr userDrawn="1"/>
        </p:nvSpPr>
        <p:spPr>
          <a:xfrm>
            <a:off x="609600"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800" noProof="0">
                <a:solidFill>
                  <a:schemeClr val="accent1"/>
                </a:solidFill>
                <a:latin typeface="+mj-lt"/>
              </a:rPr>
              <a:t>Use of colors</a:t>
            </a:r>
          </a:p>
        </p:txBody>
      </p:sp>
      <p:sp>
        <p:nvSpPr>
          <p:cNvPr id="16" name="Rectangle 15">
            <a:extLst>
              <a:ext uri="{FF2B5EF4-FFF2-40B4-BE49-F238E27FC236}">
                <a16:creationId xmlns:a16="http://schemas.microsoft.com/office/drawing/2014/main" id="{F097581D-CE85-4258-99C6-8791AD4E7003}"/>
              </a:ext>
            </a:extLst>
          </p:cNvPr>
          <p:cNvSpPr/>
          <p:nvPr userDrawn="1"/>
        </p:nvSpPr>
        <p:spPr>
          <a:xfrm>
            <a:off x="4425292"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Adding Connecting Paths</a:t>
            </a:r>
            <a:endParaRPr lang="de-DE" sz="1800">
              <a:solidFill>
                <a:schemeClr val="accent1"/>
              </a:solidFill>
              <a:latin typeface="+mj-lt"/>
            </a:endParaRPr>
          </a:p>
        </p:txBody>
      </p:sp>
      <p:sp>
        <p:nvSpPr>
          <p:cNvPr id="19" name="Rectangle 18">
            <a:extLst>
              <a:ext uri="{FF2B5EF4-FFF2-40B4-BE49-F238E27FC236}">
                <a16:creationId xmlns:a16="http://schemas.microsoft.com/office/drawing/2014/main" id="{12602248-014F-4B16-8675-989B2702BCFC}"/>
              </a:ext>
            </a:extLst>
          </p:cNvPr>
          <p:cNvSpPr/>
          <p:nvPr userDrawn="1"/>
        </p:nvSpPr>
        <p:spPr>
          <a:xfrm>
            <a:off x="609600" y="2183384"/>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change the color of a </a:t>
            </a:r>
            <a:r>
              <a:rPr lang="en-US" sz="1600" noProof="0">
                <a:solidFill>
                  <a:schemeClr val="tx1"/>
                </a:solidFill>
                <a:latin typeface="Myriad for Rabobank SBd It" panose="020B0603030403090204" pitchFamily="34" charset="0"/>
              </a:rPr>
              <a:t>Connecting Path</a:t>
            </a:r>
            <a:r>
              <a:rPr lang="en-US" sz="1600" noProof="0">
                <a:solidFill>
                  <a:schemeClr val="tx1"/>
                </a:solidFill>
                <a:latin typeface="+mj-lt"/>
              </a:rPr>
              <a:t>, select the path and change its “Outline” color</a:t>
            </a:r>
            <a:r>
              <a:rPr lang="en-US" sz="1600" noProof="0">
                <a:solidFill>
                  <a:srgbClr val="FF6700"/>
                </a:solidFill>
                <a:latin typeface="+mj-lt"/>
              </a:rPr>
              <a:t>*</a:t>
            </a:r>
            <a:r>
              <a:rPr lang="en-US" sz="1600" noProof="0">
                <a:solidFill>
                  <a:schemeClr val="tx1"/>
                </a:solidFill>
                <a:latin typeface="+mj-lt"/>
              </a:rPr>
              <a:t>.</a:t>
            </a:r>
          </a:p>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Select any of the </a:t>
            </a:r>
            <a:r>
              <a:rPr lang="en-US" sz="1600" noProof="0">
                <a:solidFill>
                  <a:schemeClr val="tx1"/>
                </a:solidFill>
                <a:latin typeface="Myriad for Rabobank SBd It" panose="020B0603030403090204" pitchFamily="34" charset="0"/>
              </a:rPr>
              <a:t>5 colors: White, Yellow, Orange, Dark blue or Bright blue</a:t>
            </a:r>
            <a:endParaRPr lang="en-US" sz="1600" noProof="0">
              <a:solidFill>
                <a:schemeClr val="tx1"/>
              </a:solidFill>
              <a:latin typeface="+mj-lt"/>
            </a:endParaRPr>
          </a:p>
        </p:txBody>
      </p:sp>
      <p:sp>
        <p:nvSpPr>
          <p:cNvPr id="21" name="Rectangle 20">
            <a:extLst>
              <a:ext uri="{FF2B5EF4-FFF2-40B4-BE49-F238E27FC236}">
                <a16:creationId xmlns:a16="http://schemas.microsoft.com/office/drawing/2014/main" id="{7B375CD6-B19F-4B62-AF9B-C9F6CF5AF0FB}"/>
              </a:ext>
            </a:extLst>
          </p:cNvPr>
          <p:cNvSpPr/>
          <p:nvPr userDrawn="1"/>
        </p:nvSpPr>
        <p:spPr>
          <a:xfrm rot="5400000">
            <a:off x="2359633" y="3486015"/>
            <a:ext cx="719957" cy="7198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D7C425F9-B8DE-4DB3-BFED-7992856D69EA}"/>
              </a:ext>
            </a:extLst>
          </p:cNvPr>
          <p:cNvSpPr/>
          <p:nvPr userDrawn="1"/>
        </p:nvSpPr>
        <p:spPr>
          <a:xfrm rot="5400000">
            <a:off x="2359762" y="3485972"/>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0" name="Rectangle 19">
            <a:extLst>
              <a:ext uri="{FF2B5EF4-FFF2-40B4-BE49-F238E27FC236}">
                <a16:creationId xmlns:a16="http://schemas.microsoft.com/office/drawing/2014/main" id="{8901A035-D838-4153-ACE6-16119B80C885}"/>
              </a:ext>
            </a:extLst>
          </p:cNvPr>
          <p:cNvSpPr/>
          <p:nvPr userDrawn="1"/>
        </p:nvSpPr>
        <p:spPr>
          <a:xfrm rot="5400000">
            <a:off x="3234865" y="3483197"/>
            <a:ext cx="719957" cy="71987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3B2630F5-048E-4EF1-9DB6-084C473D9C54}"/>
              </a:ext>
            </a:extLst>
          </p:cNvPr>
          <p:cNvSpPr/>
          <p:nvPr userDrawn="1"/>
        </p:nvSpPr>
        <p:spPr>
          <a:xfrm rot="5400000">
            <a:off x="3234736" y="3483154"/>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3" name="Rectangle 22">
            <a:extLst>
              <a:ext uri="{FF2B5EF4-FFF2-40B4-BE49-F238E27FC236}">
                <a16:creationId xmlns:a16="http://schemas.microsoft.com/office/drawing/2014/main" id="{FEDA2B66-EF95-4B38-A499-DCB9FF6E1CC4}"/>
              </a:ext>
            </a:extLst>
          </p:cNvPr>
          <p:cNvSpPr/>
          <p:nvPr userDrawn="1"/>
        </p:nvSpPr>
        <p:spPr>
          <a:xfrm rot="5400000">
            <a:off x="613710" y="3488735"/>
            <a:ext cx="718617" cy="7129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26616C4F-9B59-4943-AC00-3BF6C0B2CB64}"/>
              </a:ext>
            </a:extLst>
          </p:cNvPr>
          <p:cNvSpPr/>
          <p:nvPr userDrawn="1"/>
        </p:nvSpPr>
        <p:spPr>
          <a:xfrm rot="5400000">
            <a:off x="606609" y="3487352"/>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2" name="Rectangle 21">
            <a:extLst>
              <a:ext uri="{FF2B5EF4-FFF2-40B4-BE49-F238E27FC236}">
                <a16:creationId xmlns:a16="http://schemas.microsoft.com/office/drawing/2014/main" id="{FC8630C9-6A35-4F81-B40C-4C4A9CCC4779}"/>
              </a:ext>
            </a:extLst>
          </p:cNvPr>
          <p:cNvSpPr/>
          <p:nvPr userDrawn="1"/>
        </p:nvSpPr>
        <p:spPr>
          <a:xfrm rot="5400000">
            <a:off x="1485263" y="3485185"/>
            <a:ext cx="718617"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A472209E-21FE-4C94-B1FD-A2E9C60098F2}"/>
              </a:ext>
            </a:extLst>
          </p:cNvPr>
          <p:cNvSpPr/>
          <p:nvPr userDrawn="1"/>
        </p:nvSpPr>
        <p:spPr>
          <a:xfrm rot="5400000">
            <a:off x="1485263" y="3483803"/>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35" name="Rectangle 34">
            <a:extLst>
              <a:ext uri="{FF2B5EF4-FFF2-40B4-BE49-F238E27FC236}">
                <a16:creationId xmlns:a16="http://schemas.microsoft.com/office/drawing/2014/main" id="{02C0654B-DF00-46AA-B4FA-DB215417FDCE}"/>
              </a:ext>
            </a:extLst>
          </p:cNvPr>
          <p:cNvSpPr/>
          <p:nvPr userDrawn="1"/>
        </p:nvSpPr>
        <p:spPr>
          <a:xfrm>
            <a:off x="609600" y="5217016"/>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change a </a:t>
            </a:r>
            <a:r>
              <a:rPr lang="en-US" sz="1600" noProof="0">
                <a:solidFill>
                  <a:schemeClr val="tx1"/>
                </a:solidFill>
                <a:latin typeface="Myriad for Rabobank SBd It" panose="020B0603030403090204" pitchFamily="34" charset="0"/>
              </a:rPr>
              <a:t>background</a:t>
            </a:r>
            <a:r>
              <a:rPr lang="en-US" sz="1600" noProof="0">
                <a:solidFill>
                  <a:schemeClr val="tx1"/>
                </a:solidFill>
                <a:latin typeface="+mj-lt"/>
              </a:rPr>
              <a:t> color, select a dark blue shape and change the “Shape Fill” color. </a:t>
            </a:r>
            <a:r>
              <a:rPr lang="en-US" sz="1600" u="sng" noProof="0">
                <a:solidFill>
                  <a:schemeClr val="tx1"/>
                </a:solidFill>
                <a:latin typeface="+mj-lt"/>
              </a:rPr>
              <a:t>Note: In some cases you need to use “Format Background” instead!</a:t>
            </a:r>
          </a:p>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Select any of the </a:t>
            </a:r>
            <a:r>
              <a:rPr lang="en-US" sz="1600" noProof="0">
                <a:solidFill>
                  <a:schemeClr val="tx1"/>
                </a:solidFill>
                <a:latin typeface="Myriad for Rabobank SBd It" panose="020B0603030403090204" pitchFamily="34" charset="0"/>
              </a:rPr>
              <a:t>4 colors: Yellow, Orange, Dark blue or Bright blue</a:t>
            </a:r>
            <a:r>
              <a:rPr lang="en-US" sz="1600" noProof="0">
                <a:solidFill>
                  <a:schemeClr val="tx1"/>
                </a:solidFill>
                <a:latin typeface="+mj-lt"/>
              </a:rPr>
              <a:t>.</a:t>
            </a:r>
          </a:p>
        </p:txBody>
      </p:sp>
      <p:sp>
        <p:nvSpPr>
          <p:cNvPr id="40" name="Rectangle 39">
            <a:extLst>
              <a:ext uri="{FF2B5EF4-FFF2-40B4-BE49-F238E27FC236}">
                <a16:creationId xmlns:a16="http://schemas.microsoft.com/office/drawing/2014/main" id="{8547AA2D-9286-4F02-BA7B-6C31134F0C14}"/>
              </a:ext>
            </a:extLst>
          </p:cNvPr>
          <p:cNvSpPr/>
          <p:nvPr userDrawn="1"/>
        </p:nvSpPr>
        <p:spPr>
          <a:xfrm>
            <a:off x="4425292" y="2183383"/>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add a Connecting Path to </a:t>
            </a:r>
            <a:r>
              <a:rPr lang="en-US" sz="1600" u="none" noProof="0">
                <a:solidFill>
                  <a:schemeClr val="tx1"/>
                </a:solidFill>
                <a:latin typeface="Myriad for Rabobank SBd It" panose="020B0603030403090204" pitchFamily="34" charset="0"/>
              </a:rPr>
              <a:t>Title-, Separating- or End slides</a:t>
            </a:r>
            <a:r>
              <a:rPr lang="en-US" sz="1600" noProof="0">
                <a:solidFill>
                  <a:schemeClr val="tx1"/>
                </a:solidFill>
                <a:latin typeface="+mj-lt"/>
              </a:rPr>
              <a:t>, first navigate to the Slide Elements library in Templafy.</a:t>
            </a:r>
          </a:p>
        </p:txBody>
      </p:sp>
      <p:pic>
        <p:nvPicPr>
          <p:cNvPr id="3" name="Picture 2" descr="Diagram, shape&#10;&#10;Description automatically generated">
            <a:extLst>
              <a:ext uri="{FF2B5EF4-FFF2-40B4-BE49-F238E27FC236}">
                <a16:creationId xmlns:a16="http://schemas.microsoft.com/office/drawing/2014/main" id="{447F61B5-7F19-43BF-8348-D6C363DF36B5}"/>
              </a:ext>
            </a:extLst>
          </p:cNvPr>
          <p:cNvPicPr>
            <a:picLocks noChangeAspect="1"/>
          </p:cNvPicPr>
          <p:nvPr userDrawn="1"/>
        </p:nvPicPr>
        <p:blipFill rotWithShape="1">
          <a:blip r:embed="rId3"/>
          <a:srcRect l="2977" t="27557" r="3174" b="16201"/>
          <a:stretch/>
        </p:blipFill>
        <p:spPr>
          <a:xfrm>
            <a:off x="8171900" y="2220468"/>
            <a:ext cx="3410500" cy="2999510"/>
          </a:xfrm>
          <a:prstGeom prst="rect">
            <a:avLst/>
          </a:prstGeom>
        </p:spPr>
      </p:pic>
      <p:sp>
        <p:nvSpPr>
          <p:cNvPr id="31" name="Rectangle 30">
            <a:extLst>
              <a:ext uri="{FF2B5EF4-FFF2-40B4-BE49-F238E27FC236}">
                <a16:creationId xmlns:a16="http://schemas.microsoft.com/office/drawing/2014/main" id="{F3A7F501-5CAA-410A-843E-88BA118EBFE0}"/>
              </a:ext>
            </a:extLst>
          </p:cNvPr>
          <p:cNvSpPr/>
          <p:nvPr userDrawn="1"/>
        </p:nvSpPr>
        <p:spPr>
          <a:xfrm>
            <a:off x="4425162" y="4008599"/>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Next, go to the </a:t>
            </a:r>
            <a:r>
              <a:rPr lang="en-US" sz="1600" u="none" noProof="0">
                <a:solidFill>
                  <a:schemeClr val="tx1"/>
                </a:solidFill>
                <a:latin typeface="Myriad for Rabobank SBd It" panose="020B0603030403090204" pitchFamily="34" charset="0"/>
              </a:rPr>
              <a:t>Connecting Paths </a:t>
            </a:r>
            <a:r>
              <a:rPr lang="en-US" sz="1600" u="none" noProof="0">
                <a:solidFill>
                  <a:schemeClr val="tx1"/>
                </a:solidFill>
                <a:latin typeface="+mj-lt"/>
              </a:rPr>
              <a:t>library and choose your slide type (Full image or Image and Footer). Lastly, select the color that you would like to use for your Connecting Path. You can then choose any of the options from the library.</a:t>
            </a:r>
            <a:endParaRPr lang="en-US" sz="1600" noProof="0">
              <a:solidFill>
                <a:schemeClr val="tx1"/>
              </a:solidFill>
              <a:latin typeface="+mj-lt"/>
            </a:endParaRPr>
          </a:p>
        </p:txBody>
      </p:sp>
      <p:sp>
        <p:nvSpPr>
          <p:cNvPr id="34" name="Rectangle 33">
            <a:extLst>
              <a:ext uri="{FF2B5EF4-FFF2-40B4-BE49-F238E27FC236}">
                <a16:creationId xmlns:a16="http://schemas.microsoft.com/office/drawing/2014/main" id="{20F1F5DA-DF7C-4A8C-AEC8-1FD7926E9733}"/>
              </a:ext>
            </a:extLst>
          </p:cNvPr>
          <p:cNvSpPr/>
          <p:nvPr userDrawn="1"/>
        </p:nvSpPr>
        <p:spPr>
          <a:xfrm>
            <a:off x="4425162" y="6263176"/>
            <a:ext cx="4636203" cy="470850"/>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200" noProof="0">
                <a:solidFill>
                  <a:srgbClr val="FF6700"/>
                </a:solidFill>
                <a:latin typeface="+mj-lt"/>
              </a:rPr>
              <a:t>*</a:t>
            </a:r>
            <a:r>
              <a:rPr lang="en-US" sz="1200" noProof="0">
                <a:solidFill>
                  <a:schemeClr val="tx1"/>
                </a:solidFill>
                <a:latin typeface="+mj-lt"/>
              </a:rPr>
              <a:t>Note: If the Connecting Path is already part of the template, right-click outside of the slide and choose “Format Background” instead.</a:t>
            </a:r>
          </a:p>
        </p:txBody>
      </p:sp>
      <p:grpSp>
        <p:nvGrpSpPr>
          <p:cNvPr id="9" name="Group 8">
            <a:extLst>
              <a:ext uri="{FF2B5EF4-FFF2-40B4-BE49-F238E27FC236}">
                <a16:creationId xmlns:a16="http://schemas.microsoft.com/office/drawing/2014/main" id="{8F6409B9-F75E-4CCC-AA5A-0B1E66A43BE3}"/>
              </a:ext>
            </a:extLst>
          </p:cNvPr>
          <p:cNvGrpSpPr/>
          <p:nvPr userDrawn="1"/>
        </p:nvGrpSpPr>
        <p:grpSpPr>
          <a:xfrm rot="10800000">
            <a:off x="609340" y="4321299"/>
            <a:ext cx="3345311" cy="722818"/>
            <a:chOff x="609340" y="4321299"/>
            <a:chExt cx="3345311" cy="722818"/>
          </a:xfrm>
        </p:grpSpPr>
        <p:sp>
          <p:nvSpPr>
            <p:cNvPr id="51" name="Rectangle 50">
              <a:extLst>
                <a:ext uri="{FF2B5EF4-FFF2-40B4-BE49-F238E27FC236}">
                  <a16:creationId xmlns:a16="http://schemas.microsoft.com/office/drawing/2014/main" id="{ED360580-0846-4B36-99F1-39935C7C9834}"/>
                </a:ext>
              </a:extLst>
            </p:cNvPr>
            <p:cNvSpPr/>
            <p:nvPr userDrawn="1"/>
          </p:nvSpPr>
          <p:spPr>
            <a:xfrm rot="5400000">
              <a:off x="2359505" y="4324203"/>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2" name="Freeform: Shape 51">
              <a:extLst>
                <a:ext uri="{FF2B5EF4-FFF2-40B4-BE49-F238E27FC236}">
                  <a16:creationId xmlns:a16="http://schemas.microsoft.com/office/drawing/2014/main" id="{86E8145A-8CCA-4B81-800F-A7136902981F}"/>
                </a:ext>
              </a:extLst>
            </p:cNvPr>
            <p:cNvSpPr/>
            <p:nvPr userDrawn="1"/>
          </p:nvSpPr>
          <p:spPr>
            <a:xfrm rot="5400000">
              <a:off x="2359634" y="4324160"/>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3" name="Rectangle 52">
              <a:extLst>
                <a:ext uri="{FF2B5EF4-FFF2-40B4-BE49-F238E27FC236}">
                  <a16:creationId xmlns:a16="http://schemas.microsoft.com/office/drawing/2014/main" id="{C715BD44-001E-4A40-AF7A-DDED75F63A89}"/>
                </a:ext>
              </a:extLst>
            </p:cNvPr>
            <p:cNvSpPr/>
            <p:nvPr userDrawn="1"/>
          </p:nvSpPr>
          <p:spPr>
            <a:xfrm rot="5400000">
              <a:off x="3234737" y="4321385"/>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4" name="Freeform: Shape 53">
              <a:extLst>
                <a:ext uri="{FF2B5EF4-FFF2-40B4-BE49-F238E27FC236}">
                  <a16:creationId xmlns:a16="http://schemas.microsoft.com/office/drawing/2014/main" id="{F626FEA4-9513-4849-AB95-92003250005F}"/>
                </a:ext>
              </a:extLst>
            </p:cNvPr>
            <p:cNvSpPr/>
            <p:nvPr userDrawn="1"/>
          </p:nvSpPr>
          <p:spPr>
            <a:xfrm rot="5400000">
              <a:off x="3234608" y="4321342"/>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5" name="Rectangle 54">
              <a:extLst>
                <a:ext uri="{FF2B5EF4-FFF2-40B4-BE49-F238E27FC236}">
                  <a16:creationId xmlns:a16="http://schemas.microsoft.com/office/drawing/2014/main" id="{92F2368D-34E9-455A-BD4C-619BB8339809}"/>
                </a:ext>
              </a:extLst>
            </p:cNvPr>
            <p:cNvSpPr/>
            <p:nvPr userDrawn="1"/>
          </p:nvSpPr>
          <p:spPr>
            <a:xfrm rot="5400000">
              <a:off x="613582" y="4326923"/>
              <a:ext cx="718617" cy="7129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6" name="Freeform: Shape 55">
              <a:extLst>
                <a:ext uri="{FF2B5EF4-FFF2-40B4-BE49-F238E27FC236}">
                  <a16:creationId xmlns:a16="http://schemas.microsoft.com/office/drawing/2014/main" id="{8A0DDE7F-CBE3-4039-8725-BC5929631D10}"/>
                </a:ext>
              </a:extLst>
            </p:cNvPr>
            <p:cNvSpPr/>
            <p:nvPr userDrawn="1"/>
          </p:nvSpPr>
          <p:spPr>
            <a:xfrm rot="5400000">
              <a:off x="606481" y="4325540"/>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7" name="Rectangle 56">
              <a:extLst>
                <a:ext uri="{FF2B5EF4-FFF2-40B4-BE49-F238E27FC236}">
                  <a16:creationId xmlns:a16="http://schemas.microsoft.com/office/drawing/2014/main" id="{1A02F001-2840-45AB-9F47-F0D1011E3168}"/>
                </a:ext>
              </a:extLst>
            </p:cNvPr>
            <p:cNvSpPr/>
            <p:nvPr userDrawn="1"/>
          </p:nvSpPr>
          <p:spPr>
            <a:xfrm rot="5400000">
              <a:off x="1485135" y="4323373"/>
              <a:ext cx="718617"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Freeform: Shape 57">
              <a:extLst>
                <a:ext uri="{FF2B5EF4-FFF2-40B4-BE49-F238E27FC236}">
                  <a16:creationId xmlns:a16="http://schemas.microsoft.com/office/drawing/2014/main" id="{0C2F15E5-DBFE-484D-9725-52B0691C207B}"/>
                </a:ext>
              </a:extLst>
            </p:cNvPr>
            <p:cNvSpPr/>
            <p:nvPr userDrawn="1"/>
          </p:nvSpPr>
          <p:spPr>
            <a:xfrm rot="5400000">
              <a:off x="1485135" y="4321991"/>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grpSp>
      <p:sp>
        <p:nvSpPr>
          <p:cNvPr id="14" name="Rectangle 13">
            <a:extLst>
              <a:ext uri="{FF2B5EF4-FFF2-40B4-BE49-F238E27FC236}">
                <a16:creationId xmlns:a16="http://schemas.microsoft.com/office/drawing/2014/main" id="{C5375511-8346-4AAD-B3C3-D1D9E9225759}"/>
              </a:ext>
            </a:extLst>
          </p:cNvPr>
          <p:cNvSpPr/>
          <p:nvPr userDrawn="1"/>
        </p:nvSpPr>
        <p:spPr>
          <a:xfrm>
            <a:off x="6096000" y="3067136"/>
            <a:ext cx="993648" cy="6697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6709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mplate Guide 2/2">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199449A-0573-4F8C-908D-1C72B1F005AF}"/>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a:solidFill>
                  <a:schemeClr val="accent1"/>
                </a:solidFill>
                <a:latin typeface="+mj-lt"/>
                <a:ea typeface="+mj-ea"/>
                <a:cs typeface="+mj-cs"/>
              </a:rPr>
              <a:t>Template Guide</a:t>
            </a:r>
            <a:endParaRPr lang="de-DE" sz="4800">
              <a:solidFill>
                <a:schemeClr val="accent1"/>
              </a:solidFill>
              <a:latin typeface="+mj-lt"/>
              <a:ea typeface="+mj-ea"/>
              <a:cs typeface="+mj-cs"/>
            </a:endParaRPr>
          </a:p>
        </p:txBody>
      </p:sp>
      <p:sp>
        <p:nvSpPr>
          <p:cNvPr id="75" name="Rectangle 74">
            <a:extLst>
              <a:ext uri="{FF2B5EF4-FFF2-40B4-BE49-F238E27FC236}">
                <a16:creationId xmlns:a16="http://schemas.microsoft.com/office/drawing/2014/main" id="{58F9B36E-BE37-4A81-A079-B8B9CAE5B33F}"/>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a:solidFill>
                  <a:srgbClr val="000060"/>
                </a:solidFill>
              </a:rPr>
              <a:t>Working with the Rabobank PowerPoint template</a:t>
            </a:r>
            <a:endParaRPr lang="de-DE" sz="2400">
              <a:solidFill>
                <a:srgbClr val="000060"/>
              </a:solidFill>
            </a:endParaRPr>
          </a:p>
        </p:txBody>
      </p:sp>
      <p:sp>
        <p:nvSpPr>
          <p:cNvPr id="105" name="Rectangle 104">
            <a:extLst>
              <a:ext uri="{FF2B5EF4-FFF2-40B4-BE49-F238E27FC236}">
                <a16:creationId xmlns:a16="http://schemas.microsoft.com/office/drawing/2014/main" id="{BA967497-5949-4233-890F-D8C202C1519E}"/>
              </a:ext>
            </a:extLst>
          </p:cNvPr>
          <p:cNvSpPr/>
          <p:nvPr userDrawn="1"/>
        </p:nvSpPr>
        <p:spPr>
          <a:xfrm>
            <a:off x="609600"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Scaling Connecting Paths</a:t>
            </a:r>
            <a:endParaRPr lang="de-DE" sz="1800">
              <a:solidFill>
                <a:schemeClr val="accent1"/>
              </a:solidFill>
              <a:latin typeface="+mj-lt"/>
            </a:endParaRPr>
          </a:p>
        </p:txBody>
      </p:sp>
      <p:sp>
        <p:nvSpPr>
          <p:cNvPr id="106" name="Rectangle 105">
            <a:extLst>
              <a:ext uri="{FF2B5EF4-FFF2-40B4-BE49-F238E27FC236}">
                <a16:creationId xmlns:a16="http://schemas.microsoft.com/office/drawing/2014/main" id="{3047304F-12F2-4CA5-9BD9-B30297B893EB}"/>
              </a:ext>
            </a:extLst>
          </p:cNvPr>
          <p:cNvSpPr/>
          <p:nvPr userDrawn="1"/>
        </p:nvSpPr>
        <p:spPr>
          <a:xfrm>
            <a:off x="609600" y="2169917"/>
            <a:ext cx="5291998"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scale a Connecting Path, first select the path and then drag any of the corners.</a:t>
            </a:r>
          </a:p>
        </p:txBody>
      </p:sp>
      <p:pic>
        <p:nvPicPr>
          <p:cNvPr id="115" name="Picture 114" descr="Diagram&#10;&#10;Description automatically generated with medium confidence">
            <a:extLst>
              <a:ext uri="{FF2B5EF4-FFF2-40B4-BE49-F238E27FC236}">
                <a16:creationId xmlns:a16="http://schemas.microsoft.com/office/drawing/2014/main" id="{B3BA693E-F661-4745-959D-107915DEFF42}"/>
              </a:ext>
            </a:extLst>
          </p:cNvPr>
          <p:cNvPicPr>
            <a:picLocks noChangeAspect="1"/>
          </p:cNvPicPr>
          <p:nvPr userDrawn="1"/>
        </p:nvPicPr>
        <p:blipFill>
          <a:blip r:embed="rId2"/>
          <a:stretch>
            <a:fillRect/>
          </a:stretch>
        </p:blipFill>
        <p:spPr>
          <a:xfrm>
            <a:off x="609598" y="2916628"/>
            <a:ext cx="1761502" cy="1309577"/>
          </a:xfrm>
          <a:prstGeom prst="rect">
            <a:avLst/>
          </a:prstGeom>
        </p:spPr>
      </p:pic>
      <p:sp>
        <p:nvSpPr>
          <p:cNvPr id="109" name="Rectangle 108">
            <a:extLst>
              <a:ext uri="{FF2B5EF4-FFF2-40B4-BE49-F238E27FC236}">
                <a16:creationId xmlns:a16="http://schemas.microsoft.com/office/drawing/2014/main" id="{8E3CF5B3-703E-4D05-B05B-20C46D68E0BC}"/>
              </a:ext>
            </a:extLst>
          </p:cNvPr>
          <p:cNvSpPr/>
          <p:nvPr userDrawn="1"/>
        </p:nvSpPr>
        <p:spPr>
          <a:xfrm>
            <a:off x="2220582"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5F9D8A3-CEF8-4BE8-8DDE-01731871D327}"/>
              </a:ext>
            </a:extLst>
          </p:cNvPr>
          <p:cNvSpPr/>
          <p:nvPr userDrawn="1"/>
        </p:nvSpPr>
        <p:spPr>
          <a:xfrm>
            <a:off x="2220582"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71107C9-4A21-4A33-A441-DF1A98722335}"/>
              </a:ext>
            </a:extLst>
          </p:cNvPr>
          <p:cNvSpPr/>
          <p:nvPr userDrawn="1"/>
        </p:nvSpPr>
        <p:spPr>
          <a:xfrm>
            <a:off x="714970"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B0996AE-C8B9-42BC-B6A3-1A23182805B1}"/>
              </a:ext>
            </a:extLst>
          </p:cNvPr>
          <p:cNvSpPr/>
          <p:nvPr userDrawn="1"/>
        </p:nvSpPr>
        <p:spPr>
          <a:xfrm>
            <a:off x="714970"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descr="Diagram&#10;&#10;Description automatically generated with medium confidence">
            <a:extLst>
              <a:ext uri="{FF2B5EF4-FFF2-40B4-BE49-F238E27FC236}">
                <a16:creationId xmlns:a16="http://schemas.microsoft.com/office/drawing/2014/main" id="{E2B62AAD-E713-4E0D-B0D2-94D12491C7EB}"/>
              </a:ext>
            </a:extLst>
          </p:cNvPr>
          <p:cNvPicPr>
            <a:picLocks noChangeAspect="1"/>
          </p:cNvPicPr>
          <p:nvPr userDrawn="1"/>
        </p:nvPicPr>
        <p:blipFill>
          <a:blip r:embed="rId2"/>
          <a:stretch>
            <a:fillRect/>
          </a:stretch>
        </p:blipFill>
        <p:spPr>
          <a:xfrm>
            <a:off x="2476469" y="2916628"/>
            <a:ext cx="3425129" cy="2546391"/>
          </a:xfrm>
          <a:prstGeom prst="rect">
            <a:avLst/>
          </a:prstGeom>
        </p:spPr>
      </p:pic>
      <p:sp>
        <p:nvSpPr>
          <p:cNvPr id="119" name="Rectangle 118">
            <a:extLst>
              <a:ext uri="{FF2B5EF4-FFF2-40B4-BE49-F238E27FC236}">
                <a16:creationId xmlns:a16="http://schemas.microsoft.com/office/drawing/2014/main" id="{EEFBE6C6-EC92-4404-B5E5-7996BFCC0F9C}"/>
              </a:ext>
            </a:extLst>
          </p:cNvPr>
          <p:cNvSpPr/>
          <p:nvPr userDrawn="1"/>
        </p:nvSpPr>
        <p:spPr>
          <a:xfrm>
            <a:off x="5608926"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9DBEBD47-D8D2-4062-B196-FCF5EE20EF54}"/>
              </a:ext>
            </a:extLst>
          </p:cNvPr>
          <p:cNvSpPr/>
          <p:nvPr userDrawn="1"/>
        </p:nvSpPr>
        <p:spPr>
          <a:xfrm>
            <a:off x="5608926"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42327B0-59A8-45EF-97CF-3243C67B33A6}"/>
              </a:ext>
            </a:extLst>
          </p:cNvPr>
          <p:cNvSpPr/>
          <p:nvPr userDrawn="1"/>
        </p:nvSpPr>
        <p:spPr>
          <a:xfrm>
            <a:off x="2681357"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B7583D1-74B6-45D9-87E0-E54BD4D65BDB}"/>
              </a:ext>
            </a:extLst>
          </p:cNvPr>
          <p:cNvSpPr/>
          <p:nvPr userDrawn="1"/>
        </p:nvSpPr>
        <p:spPr>
          <a:xfrm>
            <a:off x="2681357"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Arrow Connector 134">
            <a:extLst>
              <a:ext uri="{FF2B5EF4-FFF2-40B4-BE49-F238E27FC236}">
                <a16:creationId xmlns:a16="http://schemas.microsoft.com/office/drawing/2014/main" id="{235A6787-7B64-49B7-B752-747D8FB3DE6F}"/>
              </a:ext>
            </a:extLst>
          </p:cNvPr>
          <p:cNvCxnSpPr>
            <a:cxnSpLocks/>
          </p:cNvCxnSpPr>
          <p:nvPr userDrawn="1"/>
        </p:nvCxnSpPr>
        <p:spPr>
          <a:xfrm>
            <a:off x="2371100" y="3522572"/>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0077C5-E563-46DC-9431-F086073D83B0}"/>
              </a:ext>
            </a:extLst>
          </p:cNvPr>
          <p:cNvCxnSpPr>
            <a:cxnSpLocks/>
          </p:cNvCxnSpPr>
          <p:nvPr userDrawn="1"/>
        </p:nvCxnSpPr>
        <p:spPr>
          <a:xfrm>
            <a:off x="2371100" y="365619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2A88167-6498-4D5B-A2E3-BEDB6E5F608B}"/>
              </a:ext>
            </a:extLst>
          </p:cNvPr>
          <p:cNvCxnSpPr>
            <a:cxnSpLocks/>
          </p:cNvCxnSpPr>
          <p:nvPr userDrawn="1"/>
        </p:nvCxnSpPr>
        <p:spPr>
          <a:xfrm>
            <a:off x="2371100" y="378397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A617E37B-5C9C-47A7-BBBC-111F167CA1A3}"/>
              </a:ext>
            </a:extLst>
          </p:cNvPr>
          <p:cNvGrpSpPr/>
          <p:nvPr userDrawn="1"/>
        </p:nvGrpSpPr>
        <p:grpSpPr>
          <a:xfrm>
            <a:off x="2034998" y="2806856"/>
            <a:ext cx="450089" cy="472018"/>
            <a:chOff x="2110246" y="2781456"/>
            <a:chExt cx="473850" cy="496936"/>
          </a:xfrm>
        </p:grpSpPr>
        <p:cxnSp>
          <p:nvCxnSpPr>
            <p:cNvPr id="152" name="Straight Arrow Connector 151">
              <a:extLst>
                <a:ext uri="{FF2B5EF4-FFF2-40B4-BE49-F238E27FC236}">
                  <a16:creationId xmlns:a16="http://schemas.microsoft.com/office/drawing/2014/main" id="{66C9DBEB-7B4B-4BF7-A83B-653B11AD988B}"/>
                </a:ext>
              </a:extLst>
            </p:cNvPr>
            <p:cNvCxnSpPr/>
            <p:nvPr userDrawn="1"/>
          </p:nvCxnSpPr>
          <p:spPr>
            <a:xfrm flipV="1">
              <a:off x="2350028" y="2781456"/>
              <a:ext cx="0" cy="150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570D5C91-8F0D-40BE-BC01-7D67F417A9A0}"/>
                </a:ext>
              </a:extLst>
            </p:cNvPr>
            <p:cNvCxnSpPr>
              <a:cxnSpLocks/>
            </p:cNvCxnSpPr>
            <p:nvPr userDrawn="1"/>
          </p:nvCxnSpPr>
          <p:spPr>
            <a:xfrm>
              <a:off x="2350028" y="3128284"/>
              <a:ext cx="0" cy="150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FBEBF7A8-B438-48ED-A3BB-21213B164798}"/>
                </a:ext>
              </a:extLst>
            </p:cNvPr>
            <p:cNvCxnSpPr/>
            <p:nvPr userDrawn="1"/>
          </p:nvCxnSpPr>
          <p:spPr>
            <a:xfrm flipV="1">
              <a:off x="2433988" y="3025219"/>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8479F36D-D6A2-4120-B820-399C6A267F3A}"/>
                </a:ext>
              </a:extLst>
            </p:cNvPr>
            <p:cNvCxnSpPr>
              <a:cxnSpLocks/>
            </p:cNvCxnSpPr>
            <p:nvPr userDrawn="1"/>
          </p:nvCxnSpPr>
          <p:spPr>
            <a:xfrm flipH="1">
              <a:off x="2110246" y="3031292"/>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BA4B085-EF45-4F65-B3D8-05E7EBFF8C41}"/>
              </a:ext>
            </a:extLst>
          </p:cNvPr>
          <p:cNvSpPr/>
          <p:nvPr userDrawn="1"/>
        </p:nvSpPr>
        <p:spPr>
          <a:xfrm>
            <a:off x="6290404"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Image overlay</a:t>
            </a:r>
            <a:endParaRPr lang="de-DE" sz="1800">
              <a:solidFill>
                <a:schemeClr val="accent1"/>
              </a:solidFill>
              <a:latin typeface="+mj-lt"/>
            </a:endParaRPr>
          </a:p>
        </p:txBody>
      </p:sp>
      <p:sp>
        <p:nvSpPr>
          <p:cNvPr id="30" name="Rectangle 29">
            <a:extLst>
              <a:ext uri="{FF2B5EF4-FFF2-40B4-BE49-F238E27FC236}">
                <a16:creationId xmlns:a16="http://schemas.microsoft.com/office/drawing/2014/main" id="{ABDA5A87-6034-4D9F-A883-F8DED937670F}"/>
              </a:ext>
            </a:extLst>
          </p:cNvPr>
          <p:cNvSpPr/>
          <p:nvPr userDrawn="1"/>
        </p:nvSpPr>
        <p:spPr>
          <a:xfrm>
            <a:off x="6290404" y="2169918"/>
            <a:ext cx="5291998" cy="966376"/>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Sometimes, text on top of images might be hard to read. If this is the case, use our Rabobank image overlay.</a:t>
            </a:r>
          </a:p>
          <a:p>
            <a:pPr marL="0" marR="0" lvl="0" indent="0" algn="l" defTabSz="914400" rtl="0" eaLnBrk="1" fontAlgn="auto" latinLnBrk="0" hangingPunct="1">
              <a:lnSpc>
                <a:spcPct val="90000"/>
              </a:lnSpc>
              <a:spcBef>
                <a:spcPts val="600"/>
              </a:spcBef>
              <a:spcAft>
                <a:spcPts val="0"/>
              </a:spcAft>
              <a:buClr>
                <a:schemeClr val="accent1"/>
              </a:buClr>
              <a:buSzTx/>
              <a:buFont typeface="Arial" panose="020B0604020202020204" pitchFamily="34" charset="0"/>
              <a:buNone/>
              <a:tabLst/>
              <a:defRPr/>
            </a:pPr>
            <a:r>
              <a:rPr lang="en-US" sz="1600" noProof="0">
                <a:solidFill>
                  <a:schemeClr val="tx1"/>
                </a:solidFill>
                <a:latin typeface="+mj-lt"/>
              </a:rPr>
              <a:t>In the </a:t>
            </a:r>
            <a:r>
              <a:rPr lang="en-US" sz="1600" noProof="0">
                <a:solidFill>
                  <a:schemeClr val="tx1"/>
                </a:solidFill>
                <a:latin typeface="Myriad for Rabobank SBd It" panose="020B0603030403090204" pitchFamily="34" charset="0"/>
              </a:rPr>
              <a:t>Slide Elements </a:t>
            </a:r>
            <a:r>
              <a:rPr lang="en-US" sz="1600" noProof="0">
                <a:solidFill>
                  <a:schemeClr val="tx1"/>
                </a:solidFill>
                <a:latin typeface="+mj-lt"/>
              </a:rPr>
              <a:t>library, go to the </a:t>
            </a:r>
            <a:r>
              <a:rPr lang="en-US" sz="1600" noProof="0">
                <a:solidFill>
                  <a:schemeClr val="tx1"/>
                </a:solidFill>
                <a:latin typeface="Myriad for Rabobank SBd It" panose="020B0603030403090204" pitchFamily="34" charset="0"/>
              </a:rPr>
              <a:t>Image Overlays</a:t>
            </a:r>
            <a:r>
              <a:rPr lang="en-US" sz="1600" noProof="0">
                <a:solidFill>
                  <a:schemeClr val="tx1"/>
                </a:solidFill>
                <a:latin typeface="+mj-lt"/>
              </a:rPr>
              <a:t> folder. Then select the right version and add it to your slide.</a:t>
            </a:r>
          </a:p>
        </p:txBody>
      </p:sp>
      <p:sp>
        <p:nvSpPr>
          <p:cNvPr id="34" name="TextBox 33">
            <a:extLst>
              <a:ext uri="{FF2B5EF4-FFF2-40B4-BE49-F238E27FC236}">
                <a16:creationId xmlns:a16="http://schemas.microsoft.com/office/drawing/2014/main" id="{8B7FDA27-F1A2-4259-AA9A-FF50B7895D89}"/>
              </a:ext>
            </a:extLst>
          </p:cNvPr>
          <p:cNvSpPr txBox="1"/>
          <p:nvPr userDrawn="1"/>
        </p:nvSpPr>
        <p:spPr>
          <a:xfrm>
            <a:off x="6290404" y="4980998"/>
            <a:ext cx="5291998" cy="535531"/>
          </a:xfrm>
          <a:prstGeom prst="rect">
            <a:avLst/>
          </a:prstGeom>
          <a:noFill/>
        </p:spPr>
        <p:txBody>
          <a:bodyPr wrap="square">
            <a:sp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Lastly, make sure the Image Overlay is positioned </a:t>
            </a:r>
            <a:r>
              <a:rPr lang="en-US" sz="1600" noProof="0">
                <a:solidFill>
                  <a:schemeClr val="tx1"/>
                </a:solidFill>
                <a:latin typeface="Myriad for Rabobank SBd It" panose="020B0603030403090204" pitchFamily="34" charset="0"/>
              </a:rPr>
              <a:t>behind</a:t>
            </a:r>
            <a:r>
              <a:rPr lang="en-US" sz="1600" noProof="0">
                <a:solidFill>
                  <a:schemeClr val="tx1"/>
                </a:solidFill>
                <a:latin typeface="+mj-lt"/>
              </a:rPr>
              <a:t> the text and Rabobank logo and in </a:t>
            </a:r>
            <a:r>
              <a:rPr lang="en-US" sz="1600" noProof="0">
                <a:solidFill>
                  <a:schemeClr val="tx1"/>
                </a:solidFill>
                <a:latin typeface="Myriad for Rabobank SBd It" panose="020B0603030403090204" pitchFamily="34" charset="0"/>
              </a:rPr>
              <a:t>front</a:t>
            </a:r>
            <a:r>
              <a:rPr lang="en-US" sz="1600" noProof="0">
                <a:solidFill>
                  <a:schemeClr val="tx1"/>
                </a:solidFill>
                <a:latin typeface="+mj-lt"/>
              </a:rPr>
              <a:t> of the image.</a:t>
            </a:r>
          </a:p>
        </p:txBody>
      </p:sp>
      <p:grpSp>
        <p:nvGrpSpPr>
          <p:cNvPr id="9" name="Group 8">
            <a:extLst>
              <a:ext uri="{FF2B5EF4-FFF2-40B4-BE49-F238E27FC236}">
                <a16:creationId xmlns:a16="http://schemas.microsoft.com/office/drawing/2014/main" id="{A8B0C843-2021-4A01-AB4C-10FD1C89AAB9}"/>
              </a:ext>
            </a:extLst>
          </p:cNvPr>
          <p:cNvGrpSpPr>
            <a:grpSpLocks noChangeAspect="1"/>
          </p:cNvGrpSpPr>
          <p:nvPr userDrawn="1"/>
        </p:nvGrpSpPr>
        <p:grpSpPr>
          <a:xfrm>
            <a:off x="6290405" y="3320573"/>
            <a:ext cx="1450014" cy="1548000"/>
            <a:chOff x="6290404" y="3522572"/>
            <a:chExt cx="1996346" cy="2131251"/>
          </a:xfrm>
        </p:grpSpPr>
        <p:pic>
          <p:nvPicPr>
            <p:cNvPr id="3" name="Picture 2">
              <a:extLst>
                <a:ext uri="{FF2B5EF4-FFF2-40B4-BE49-F238E27FC236}">
                  <a16:creationId xmlns:a16="http://schemas.microsoft.com/office/drawing/2014/main" id="{72C52AF5-6226-479C-B9F1-AA34ACD8795B}"/>
                </a:ext>
              </a:extLst>
            </p:cNvPr>
            <p:cNvPicPr>
              <a:picLocks noChangeAspect="1"/>
            </p:cNvPicPr>
            <p:nvPr userDrawn="1"/>
          </p:nvPicPr>
          <p:blipFill rotWithShape="1">
            <a:blip r:embed="rId3"/>
            <a:srcRect b="46687"/>
            <a:stretch/>
          </p:blipFill>
          <p:spPr>
            <a:xfrm>
              <a:off x="6290404" y="3522572"/>
              <a:ext cx="1996346" cy="2131251"/>
            </a:xfrm>
            <a:prstGeom prst="rect">
              <a:avLst/>
            </a:prstGeom>
            <a:ln>
              <a:solidFill>
                <a:schemeClr val="accent6"/>
              </a:solidFill>
            </a:ln>
          </p:spPr>
        </p:pic>
        <p:sp>
          <p:nvSpPr>
            <p:cNvPr id="5" name="Rectangle 4">
              <a:extLst>
                <a:ext uri="{FF2B5EF4-FFF2-40B4-BE49-F238E27FC236}">
                  <a16:creationId xmlns:a16="http://schemas.microsoft.com/office/drawing/2014/main" id="{358BB9E9-AC64-4864-B00E-85E733C11EB9}"/>
                </a:ext>
              </a:extLst>
            </p:cNvPr>
            <p:cNvSpPr/>
            <p:nvPr userDrawn="1"/>
          </p:nvSpPr>
          <p:spPr>
            <a:xfrm>
              <a:off x="6369844" y="5307807"/>
              <a:ext cx="1829611" cy="2489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 7">
            <a:extLst>
              <a:ext uri="{FF2B5EF4-FFF2-40B4-BE49-F238E27FC236}">
                <a16:creationId xmlns:a16="http://schemas.microsoft.com/office/drawing/2014/main" id="{FB3B0D2B-E8F2-481E-BA94-794158DC009F}"/>
              </a:ext>
            </a:extLst>
          </p:cNvPr>
          <p:cNvGrpSpPr>
            <a:grpSpLocks noChangeAspect="1"/>
          </p:cNvGrpSpPr>
          <p:nvPr userDrawn="1"/>
        </p:nvGrpSpPr>
        <p:grpSpPr>
          <a:xfrm>
            <a:off x="7909967" y="3320573"/>
            <a:ext cx="1450015" cy="1548000"/>
            <a:chOff x="8366190" y="3522572"/>
            <a:chExt cx="1996346" cy="2131251"/>
          </a:xfrm>
        </p:grpSpPr>
        <p:pic>
          <p:nvPicPr>
            <p:cNvPr id="7" name="Picture 6">
              <a:extLst>
                <a:ext uri="{FF2B5EF4-FFF2-40B4-BE49-F238E27FC236}">
                  <a16:creationId xmlns:a16="http://schemas.microsoft.com/office/drawing/2014/main" id="{AB7470D1-6180-4FD7-BE13-ED87F111CE76}"/>
                </a:ext>
              </a:extLst>
            </p:cNvPr>
            <p:cNvPicPr>
              <a:picLocks noChangeAspect="1"/>
            </p:cNvPicPr>
            <p:nvPr userDrawn="1"/>
          </p:nvPicPr>
          <p:blipFill rotWithShape="1">
            <a:blip r:embed="rId4"/>
            <a:srcRect b="46687"/>
            <a:stretch/>
          </p:blipFill>
          <p:spPr>
            <a:xfrm>
              <a:off x="8366190" y="3522572"/>
              <a:ext cx="1996346" cy="2131251"/>
            </a:xfrm>
            <a:prstGeom prst="rect">
              <a:avLst/>
            </a:prstGeom>
            <a:ln>
              <a:solidFill>
                <a:schemeClr val="accent6"/>
              </a:solidFill>
            </a:ln>
          </p:spPr>
        </p:pic>
        <p:sp>
          <p:nvSpPr>
            <p:cNvPr id="38" name="Rectangle 37">
              <a:extLst>
                <a:ext uri="{FF2B5EF4-FFF2-40B4-BE49-F238E27FC236}">
                  <a16:creationId xmlns:a16="http://schemas.microsoft.com/office/drawing/2014/main" id="{978C20BF-00C1-47AA-949A-6B925DDED6B7}"/>
                </a:ext>
              </a:extLst>
            </p:cNvPr>
            <p:cNvSpPr/>
            <p:nvPr userDrawn="1"/>
          </p:nvSpPr>
          <p:spPr>
            <a:xfrm>
              <a:off x="8414545" y="4329906"/>
              <a:ext cx="996156" cy="61039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Picture 12">
            <a:extLst>
              <a:ext uri="{FF2B5EF4-FFF2-40B4-BE49-F238E27FC236}">
                <a16:creationId xmlns:a16="http://schemas.microsoft.com/office/drawing/2014/main" id="{FC87F54C-34CB-40B3-9D5E-E095A4B20B84}"/>
              </a:ext>
            </a:extLst>
          </p:cNvPr>
          <p:cNvPicPr>
            <a:picLocks noChangeAspect="1"/>
          </p:cNvPicPr>
          <p:nvPr userDrawn="1"/>
        </p:nvPicPr>
        <p:blipFill>
          <a:blip r:embed="rId5"/>
          <a:stretch>
            <a:fillRect/>
          </a:stretch>
        </p:blipFill>
        <p:spPr>
          <a:xfrm>
            <a:off x="9529530" y="3518573"/>
            <a:ext cx="2025862" cy="1152000"/>
          </a:xfrm>
          <a:prstGeom prst="rect">
            <a:avLst/>
          </a:prstGeom>
        </p:spPr>
      </p:pic>
      <p:cxnSp>
        <p:nvCxnSpPr>
          <p:cNvPr id="47" name="Straight Arrow Connector 46">
            <a:extLst>
              <a:ext uri="{FF2B5EF4-FFF2-40B4-BE49-F238E27FC236}">
                <a16:creationId xmlns:a16="http://schemas.microsoft.com/office/drawing/2014/main" id="{2FDFFA57-97D9-496F-ACB5-E8036D0A2141}"/>
              </a:ext>
            </a:extLst>
          </p:cNvPr>
          <p:cNvCxnSpPr>
            <a:cxnSpLocks/>
          </p:cNvCxnSpPr>
          <p:nvPr userDrawn="1"/>
        </p:nvCxnSpPr>
        <p:spPr>
          <a:xfrm>
            <a:off x="8936403" y="3995018"/>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E10D25B-ABCF-46F1-9540-4AD284BCA847}"/>
              </a:ext>
            </a:extLst>
          </p:cNvPr>
          <p:cNvCxnSpPr>
            <a:cxnSpLocks/>
          </p:cNvCxnSpPr>
          <p:nvPr userDrawn="1"/>
        </p:nvCxnSpPr>
        <p:spPr>
          <a:xfrm>
            <a:off x="8936403" y="412864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D9E71B-46F8-4790-AE9D-DCDB357536AC}"/>
              </a:ext>
            </a:extLst>
          </p:cNvPr>
          <p:cNvCxnSpPr>
            <a:cxnSpLocks/>
          </p:cNvCxnSpPr>
          <p:nvPr userDrawn="1"/>
        </p:nvCxnSpPr>
        <p:spPr>
          <a:xfrm>
            <a:off x="8936403" y="425642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B54C3CE-4A38-4675-85B1-081AB66009D2}"/>
              </a:ext>
            </a:extLst>
          </p:cNvPr>
          <p:cNvCxnSpPr>
            <a:cxnSpLocks/>
          </p:cNvCxnSpPr>
          <p:nvPr userDrawn="1"/>
        </p:nvCxnSpPr>
        <p:spPr>
          <a:xfrm flipV="1">
            <a:off x="7143750" y="4166823"/>
            <a:ext cx="690563" cy="370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DCCD1BF-93CD-4A20-8C82-DE8AE64FA2C2}"/>
              </a:ext>
            </a:extLst>
          </p:cNvPr>
          <p:cNvGrpSpPr/>
          <p:nvPr userDrawn="1"/>
        </p:nvGrpSpPr>
        <p:grpSpPr>
          <a:xfrm>
            <a:off x="6290405" y="5643402"/>
            <a:ext cx="5291997" cy="460673"/>
            <a:chOff x="6290405" y="6067846"/>
            <a:chExt cx="5291997" cy="460673"/>
          </a:xfrm>
        </p:grpSpPr>
        <p:pic>
          <p:nvPicPr>
            <p:cNvPr id="11" name="Picture 10">
              <a:extLst>
                <a:ext uri="{FF2B5EF4-FFF2-40B4-BE49-F238E27FC236}">
                  <a16:creationId xmlns:a16="http://schemas.microsoft.com/office/drawing/2014/main" id="{39A1DEB0-9625-43E0-B7A9-AAF2511CBBB0}"/>
                </a:ext>
              </a:extLst>
            </p:cNvPr>
            <p:cNvPicPr>
              <a:picLocks noChangeAspect="1"/>
            </p:cNvPicPr>
            <p:nvPr userDrawn="1"/>
          </p:nvPicPr>
          <p:blipFill rotWithShape="1">
            <a:blip r:embed="rId6"/>
            <a:srcRect t="18413" r="24093"/>
            <a:stretch/>
          </p:blipFill>
          <p:spPr>
            <a:xfrm>
              <a:off x="6290405" y="6073356"/>
              <a:ext cx="5291997" cy="455163"/>
            </a:xfrm>
            <a:prstGeom prst="rect">
              <a:avLst/>
            </a:prstGeom>
          </p:spPr>
        </p:pic>
        <p:sp>
          <p:nvSpPr>
            <p:cNvPr id="44" name="Rectangle 43">
              <a:extLst>
                <a:ext uri="{FF2B5EF4-FFF2-40B4-BE49-F238E27FC236}">
                  <a16:creationId xmlns:a16="http://schemas.microsoft.com/office/drawing/2014/main" id="{605E6A43-B62B-4F76-B571-F3B51904F304}"/>
                </a:ext>
              </a:extLst>
            </p:cNvPr>
            <p:cNvSpPr/>
            <p:nvPr userDrawn="1"/>
          </p:nvSpPr>
          <p:spPr>
            <a:xfrm>
              <a:off x="10817435" y="6159916"/>
              <a:ext cx="297656" cy="3198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5F3BED51-A414-4E5E-B473-936ABFAAFF00}"/>
                </a:ext>
              </a:extLst>
            </p:cNvPr>
            <p:cNvSpPr/>
            <p:nvPr userDrawn="1"/>
          </p:nvSpPr>
          <p:spPr>
            <a:xfrm>
              <a:off x="9740509" y="6067846"/>
              <a:ext cx="394692" cy="128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5" name="Straight Arrow Connector 64">
              <a:extLst>
                <a:ext uri="{FF2B5EF4-FFF2-40B4-BE49-F238E27FC236}">
                  <a16:creationId xmlns:a16="http://schemas.microsoft.com/office/drawing/2014/main" id="{52D56DFD-1EB2-4796-8662-6C88B05566B5}"/>
                </a:ext>
              </a:extLst>
            </p:cNvPr>
            <p:cNvCxnSpPr>
              <a:cxnSpLocks/>
            </p:cNvCxnSpPr>
            <p:nvPr userDrawn="1"/>
          </p:nvCxnSpPr>
          <p:spPr>
            <a:xfrm>
              <a:off x="10182225" y="6141244"/>
              <a:ext cx="590550" cy="1666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79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lide with Miss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0C3397-10F4-4537-8CF7-55DB5E825A40}"/>
              </a:ext>
            </a:extLst>
          </p:cNvPr>
          <p:cNvSpPr/>
          <p:nvPr userDrawn="1"/>
        </p:nvSpPr>
        <p:spPr>
          <a:xfrm>
            <a:off x="3" y="0"/>
            <a:ext cx="12192000" cy="6858000"/>
          </a:xfrm>
          <a:prstGeom prst="rect">
            <a:avLst/>
          </a:prstGeom>
          <a:solidFill>
            <a:schemeClr val="bg1"/>
          </a:solidFill>
          <a:ln w="12700" cap="rnd" cmpd="sng" algn="ctr">
            <a:solidFill>
              <a:srgbClr val="EAEAEA"/>
            </a:solidFill>
            <a:prstDash val="solid"/>
          </a:ln>
          <a:effectLst/>
        </p:spPr>
        <p:txBody>
          <a:bodyPr rtlCol="0" anchor="ctr"/>
          <a:lstStyle/>
          <a:p>
            <a:pPr algn="ctr"/>
            <a:endParaRPr lang="nl-NL" sz="2400">
              <a:solidFill>
                <a:srgbClr val="5E6A71"/>
              </a:solidFill>
              <a:latin typeface="Myriad for Rabobank Lt" panose="020B0403030403020204" pitchFamily="34" charset="0"/>
            </a:endParaRPr>
          </a:p>
        </p:txBody>
      </p:sp>
      <p:sp>
        <p:nvSpPr>
          <p:cNvPr id="10" name="Tijdelijke aanduiding voor tekst 5">
            <a:extLst>
              <a:ext uri="{FF2B5EF4-FFF2-40B4-BE49-F238E27FC236}">
                <a16:creationId xmlns:a16="http://schemas.microsoft.com/office/drawing/2014/main" id="{09FC33EF-F510-4828-9C46-686A6A5FEE4F}"/>
              </a:ext>
            </a:extLst>
          </p:cNvPr>
          <p:cNvSpPr>
            <a:spLocks noGrp="1"/>
          </p:cNvSpPr>
          <p:nvPr>
            <p:ph type="body" sz="quarter" idx="12" hasCustomPrompt="1"/>
          </p:nvPr>
        </p:nvSpPr>
        <p:spPr>
          <a:xfrm>
            <a:off x="628800" y="6277473"/>
            <a:ext cx="7824000" cy="273600"/>
          </a:xfrm>
        </p:spPr>
        <p:txBody>
          <a:bodyPr tIns="36000" anchor="t" anchorCtr="0"/>
          <a:lstStyle>
            <a:lvl1pPr marL="0" indent="0">
              <a:lnSpc>
                <a:spcPct val="80000"/>
              </a:lnSpc>
              <a:buNone/>
              <a:defRPr sz="1253" b="0" i="0">
                <a:solidFill>
                  <a:schemeClr val="bg1"/>
                </a:solidFill>
                <a:latin typeface="Myriad for Rabobank SBd" panose="020B0603030403020204" pitchFamily="34" charset="0"/>
              </a:defRPr>
            </a:lvl1pPr>
          </a:lstStyle>
          <a:p>
            <a:pPr lvl="0"/>
            <a:r>
              <a:rPr lang="en-US"/>
              <a:t>Datum | Versie / Date | Version</a:t>
            </a:r>
          </a:p>
        </p:txBody>
      </p:sp>
      <p:sp>
        <p:nvSpPr>
          <p:cNvPr id="31" name="Picture Placeholder 30">
            <a:extLst>
              <a:ext uri="{FF2B5EF4-FFF2-40B4-BE49-F238E27FC236}">
                <a16:creationId xmlns:a16="http://schemas.microsoft.com/office/drawing/2014/main" id="{940AEACB-8FC6-4430-84B3-54C7FD39CC9E}"/>
              </a:ext>
            </a:extLst>
          </p:cNvPr>
          <p:cNvSpPr>
            <a:spLocks noGrp="1"/>
          </p:cNvSpPr>
          <p:nvPr>
            <p:ph type="pic" sz="quarter" idx="14"/>
          </p:nvPr>
        </p:nvSpPr>
        <p:spPr>
          <a:xfrm>
            <a:off x="0" y="0"/>
            <a:ext cx="12192000" cy="6858000"/>
          </a:xfrm>
          <a:custGeom>
            <a:avLst/>
            <a:gdLst>
              <a:gd name="connsiteX0" fmla="*/ 6881994 w 9144000"/>
              <a:gd name="connsiteY0" fmla="*/ 3818903 h 5143500"/>
              <a:gd name="connsiteX1" fmla="*/ 6699590 w 9144000"/>
              <a:gd name="connsiteY1" fmla="*/ 4001307 h 5143500"/>
              <a:gd name="connsiteX2" fmla="*/ 6699590 w 9144000"/>
              <a:gd name="connsiteY2" fmla="*/ 4730900 h 5143500"/>
              <a:gd name="connsiteX3" fmla="*/ 6881994 w 9144000"/>
              <a:gd name="connsiteY3" fmla="*/ 4913304 h 5143500"/>
              <a:gd name="connsiteX4" fmla="*/ 7976091 w 9144000"/>
              <a:gd name="connsiteY4" fmla="*/ 4913304 h 5143500"/>
              <a:gd name="connsiteX5" fmla="*/ 7976101 w 9144000"/>
              <a:gd name="connsiteY5" fmla="*/ 4913305 h 5143500"/>
              <a:gd name="connsiteX6" fmla="*/ 8705693 w 9144000"/>
              <a:gd name="connsiteY6" fmla="*/ 4913305 h 5143500"/>
              <a:gd name="connsiteX7" fmla="*/ 8888097 w 9144000"/>
              <a:gd name="connsiteY7" fmla="*/ 4730901 h 5143500"/>
              <a:gd name="connsiteX8" fmla="*/ 8888097 w 9144000"/>
              <a:gd name="connsiteY8" fmla="*/ 4730900 h 5143500"/>
              <a:gd name="connsiteX9" fmla="*/ 8888097 w 9144000"/>
              <a:gd name="connsiteY9" fmla="*/ 4001307 h 5143500"/>
              <a:gd name="connsiteX10" fmla="*/ 8705693 w 9144000"/>
              <a:gd name="connsiteY10" fmla="*/ 3818903 h 5143500"/>
              <a:gd name="connsiteX11" fmla="*/ 7976101 w 9144000"/>
              <a:gd name="connsiteY11" fmla="*/ 3818903 h 5143500"/>
              <a:gd name="connsiteX12" fmla="*/ 0 w 9144000"/>
              <a:gd name="connsiteY12" fmla="*/ 0 h 5143500"/>
              <a:gd name="connsiteX13" fmla="*/ 9144000 w 9144000"/>
              <a:gd name="connsiteY13" fmla="*/ 0 h 5143500"/>
              <a:gd name="connsiteX14" fmla="*/ 9144000 w 9144000"/>
              <a:gd name="connsiteY14" fmla="*/ 5143500 h 5143500"/>
              <a:gd name="connsiteX15" fmla="*/ 0 w 9144000"/>
              <a:gd name="connsiteY1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0" h="5143500">
                <a:moveTo>
                  <a:pt x="6881994" y="3818903"/>
                </a:moveTo>
                <a:cubicBezTo>
                  <a:pt x="6781255" y="3818903"/>
                  <a:pt x="6699590" y="3900568"/>
                  <a:pt x="6699590" y="4001307"/>
                </a:cubicBezTo>
                <a:lnTo>
                  <a:pt x="6699590" y="4730900"/>
                </a:lnTo>
                <a:cubicBezTo>
                  <a:pt x="6699590" y="4831639"/>
                  <a:pt x="6781255" y="4913304"/>
                  <a:pt x="6881994" y="4913304"/>
                </a:cubicBezTo>
                <a:lnTo>
                  <a:pt x="7976091" y="4913304"/>
                </a:lnTo>
                <a:lnTo>
                  <a:pt x="7976101" y="4913305"/>
                </a:lnTo>
                <a:lnTo>
                  <a:pt x="8705693" y="4913305"/>
                </a:lnTo>
                <a:cubicBezTo>
                  <a:pt x="8806432" y="4913305"/>
                  <a:pt x="8888097" y="4831640"/>
                  <a:pt x="8888097" y="4730901"/>
                </a:cubicBezTo>
                <a:lnTo>
                  <a:pt x="8888097" y="4730900"/>
                </a:lnTo>
                <a:lnTo>
                  <a:pt x="8888097" y="4001307"/>
                </a:lnTo>
                <a:cubicBezTo>
                  <a:pt x="8888097" y="3900568"/>
                  <a:pt x="8806432" y="3818903"/>
                  <a:pt x="8705693" y="3818903"/>
                </a:cubicBezTo>
                <a:lnTo>
                  <a:pt x="7976101" y="3818903"/>
                </a:lnTo>
                <a:close/>
                <a:moveTo>
                  <a:pt x="0" y="0"/>
                </a:moveTo>
                <a:lnTo>
                  <a:pt x="9144000" y="0"/>
                </a:lnTo>
                <a:lnTo>
                  <a:pt x="9144000" y="5143500"/>
                </a:lnTo>
                <a:lnTo>
                  <a:pt x="0" y="5143500"/>
                </a:lnTo>
                <a:close/>
              </a:path>
            </a:pathLst>
          </a:custGeom>
        </p:spPr>
        <p:txBody>
          <a:bodyPr wrap="square">
            <a:noAutofit/>
          </a:bodyPr>
          <a:lstStyle>
            <a:lvl1pPr marL="0" indent="0" algn="ctr">
              <a:buNone/>
              <a:defRPr sz="1600">
                <a:solidFill>
                  <a:schemeClr val="bg1">
                    <a:lumMod val="65000"/>
                  </a:schemeClr>
                </a:solidFill>
              </a:defRPr>
            </a:lvl1pPr>
          </a:lstStyle>
          <a:p>
            <a:endParaRPr lang="nl-NL"/>
          </a:p>
        </p:txBody>
      </p:sp>
      <p:sp>
        <p:nvSpPr>
          <p:cNvPr id="41" name="text" descr="{&quot;templafy&quot;:{&quot;type&quot;:&quot;text&quot;,&quot;binding&quot;:&quot;Translations.Rabo_Title_Slides_Mission&quot;}}" title="Translations.Rabo_Title_Slides_Mission">
            <a:extLst>
              <a:ext uri="{FF2B5EF4-FFF2-40B4-BE49-F238E27FC236}">
                <a16:creationId xmlns:a16="http://schemas.microsoft.com/office/drawing/2014/main" id="{99A3286D-95B3-492B-87C6-DE92D630469A}"/>
              </a:ext>
            </a:extLst>
          </p:cNvPr>
          <p:cNvSpPr/>
          <p:nvPr userDrawn="1"/>
        </p:nvSpPr>
        <p:spPr>
          <a:xfrm>
            <a:off x="0" y="-693262"/>
            <a:ext cx="12192000" cy="338554"/>
          </a:xfrm>
          <a:prstGeom prst="rect">
            <a:avLst/>
          </a:prstGeom>
          <a:noFill/>
          <a:ln w="12700">
            <a:noFill/>
          </a:ln>
        </p:spPr>
        <p:txBody>
          <a:bodyPr wrap="square" lIns="0" rIns="0" rtlCol="0" anchor="b" anchorCtr="0">
            <a:spAutoFit/>
          </a:bodyPr>
          <a:lstStyle/>
          <a:p>
            <a:pPr marL="228589" marR="0" lvl="0" indent="-228589" fontAlgn="auto">
              <a:lnSpc>
                <a:spcPct val="100000"/>
              </a:lnSpc>
              <a:spcBef>
                <a:spcPts val="0"/>
              </a:spcBef>
              <a:spcAft>
                <a:spcPts val="0"/>
              </a:spcAft>
              <a:buClrTx/>
              <a:buSzTx/>
              <a:buFont typeface="Myriad for Rabobank" panose="020B0604020202020204" pitchFamily="34" charset="0"/>
              <a:buChar char="•"/>
              <a:tabLst/>
            </a:pPr>
            <a:endParaRPr lang="nl-NL" sz="1600" i="0">
              <a:solidFill>
                <a:schemeClr val="bg2">
                  <a:lumMod val="50000"/>
                </a:schemeClr>
              </a:solidFill>
              <a:latin typeface="Myriad for Rabobank" panose="020B0503030403020204" pitchFamily="34" charset="0"/>
            </a:endParaRPr>
          </a:p>
        </p:txBody>
      </p:sp>
      <p:sp>
        <p:nvSpPr>
          <p:cNvPr id="43" name="text" descr="{&quot;templafy&quot;:{&quot;type&quot;:&quot;text&quot;,&quot;binding&quot;:&quot;Translations.Background_Photo&quot;}}" title="Translations.Background_Photo">
            <a:extLst>
              <a:ext uri="{FF2B5EF4-FFF2-40B4-BE49-F238E27FC236}">
                <a16:creationId xmlns:a16="http://schemas.microsoft.com/office/drawing/2014/main" id="{1A180383-78F5-48A8-A343-2440F36B126F}"/>
              </a:ext>
            </a:extLst>
          </p:cNvPr>
          <p:cNvSpPr/>
          <p:nvPr userDrawn="1"/>
        </p:nvSpPr>
        <p:spPr>
          <a:xfrm>
            <a:off x="0" y="-451916"/>
            <a:ext cx="12192000" cy="338554"/>
          </a:xfrm>
          <a:prstGeom prst="rect">
            <a:avLst/>
          </a:prstGeom>
          <a:noFill/>
          <a:ln w="12700">
            <a:noFill/>
          </a:ln>
        </p:spPr>
        <p:txBody>
          <a:bodyPr wrap="square" lIns="0" rIns="0" rtlCol="0" anchor="b" anchorCtr="0">
            <a:spAutoFit/>
          </a:bodyPr>
          <a:lstStyle/>
          <a:p>
            <a:pPr marL="228589" marR="0" lvl="0" indent="-228589" fontAlgn="auto">
              <a:lnSpc>
                <a:spcPct val="100000"/>
              </a:lnSpc>
              <a:spcBef>
                <a:spcPts val="0"/>
              </a:spcBef>
              <a:spcAft>
                <a:spcPts val="0"/>
              </a:spcAft>
              <a:buClrTx/>
              <a:buSzTx/>
              <a:buFont typeface="Myriad for Rabobank" panose="020B0604020202020204" pitchFamily="34" charset="0"/>
              <a:buChar char="•"/>
              <a:tabLst/>
            </a:pPr>
            <a:endParaRPr lang="nl-NL" sz="1600" i="0">
              <a:solidFill>
                <a:schemeClr val="bg2">
                  <a:lumMod val="50000"/>
                </a:schemeClr>
              </a:solidFill>
              <a:latin typeface="Myriad for Rabobank" panose="020B0503030403020204" pitchFamily="34" charset="0"/>
            </a:endParaRPr>
          </a:p>
        </p:txBody>
      </p:sp>
      <p:sp>
        <p:nvSpPr>
          <p:cNvPr id="11" name="Ondertitel">
            <a:extLst>
              <a:ext uri="{FF2B5EF4-FFF2-40B4-BE49-F238E27FC236}">
                <a16:creationId xmlns:a16="http://schemas.microsoft.com/office/drawing/2014/main" id="{A99F5AFF-E021-435D-87DA-4B020BE8F208}"/>
              </a:ext>
            </a:extLst>
          </p:cNvPr>
          <p:cNvSpPr>
            <a:spLocks noGrp="1"/>
          </p:cNvSpPr>
          <p:nvPr>
            <p:ph type="subTitle" idx="1"/>
          </p:nvPr>
        </p:nvSpPr>
        <p:spPr>
          <a:xfrm>
            <a:off x="3" y="1700464"/>
            <a:ext cx="5601600" cy="715200"/>
          </a:xfrm>
          <a:custGeom>
            <a:avLst/>
            <a:gdLst>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181353 w 4207670"/>
              <a:gd name="connsiteY7" fmla="*/ 172615 h 461138"/>
              <a:gd name="connsiteX8" fmla="*/ 4180985 w 4207670"/>
              <a:gd name="connsiteY8" fmla="*/ 173138 h 461138"/>
              <a:gd name="connsiteX9" fmla="*/ 4207670 w 4207670"/>
              <a:gd name="connsiteY9" fmla="*/ 173138 h 461138"/>
              <a:gd name="connsiteX10" fmla="*/ 3977712 w 4207670"/>
              <a:gd name="connsiteY10" fmla="*/ 455287 h 461138"/>
              <a:gd name="connsiteX11" fmla="*/ 3960295 w 4207670"/>
              <a:gd name="connsiteY11" fmla="*/ 457043 h 461138"/>
              <a:gd name="connsiteX12" fmla="*/ 3958936 w 4207670"/>
              <a:gd name="connsiteY12" fmla="*/ 458756 h 461138"/>
              <a:gd name="connsiteX13" fmla="*/ 3958926 w 4207670"/>
              <a:gd name="connsiteY13" fmla="*/ 458757 h 461138"/>
              <a:gd name="connsiteX14" fmla="*/ 3943289 w 4207670"/>
              <a:gd name="connsiteY14" fmla="*/ 458757 h 461138"/>
              <a:gd name="connsiteX15" fmla="*/ 3919670 w 4207670"/>
              <a:gd name="connsiteY15" fmla="*/ 461138 h 461138"/>
              <a:gd name="connsiteX16" fmla="*/ 3919670 w 4207670"/>
              <a:gd name="connsiteY16" fmla="*/ 458757 h 461138"/>
              <a:gd name="connsiteX17" fmla="*/ 0 w 4207670"/>
              <a:gd name="connsiteY17" fmla="*/ 458756 h 461138"/>
              <a:gd name="connsiteX18" fmla="*/ 0 w 4207670"/>
              <a:gd name="connsiteY18" fmla="*/ 229379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181353 w 4207670"/>
              <a:gd name="connsiteY7" fmla="*/ 172615 h 461138"/>
              <a:gd name="connsiteX8" fmla="*/ 4207670 w 4207670"/>
              <a:gd name="connsiteY8" fmla="*/ 173138 h 461138"/>
              <a:gd name="connsiteX9" fmla="*/ 3977712 w 4207670"/>
              <a:gd name="connsiteY9" fmla="*/ 455287 h 461138"/>
              <a:gd name="connsiteX10" fmla="*/ 3960295 w 4207670"/>
              <a:gd name="connsiteY10" fmla="*/ 457043 h 461138"/>
              <a:gd name="connsiteX11" fmla="*/ 3958936 w 4207670"/>
              <a:gd name="connsiteY11" fmla="*/ 458756 h 461138"/>
              <a:gd name="connsiteX12" fmla="*/ 3958926 w 4207670"/>
              <a:gd name="connsiteY12" fmla="*/ 458757 h 461138"/>
              <a:gd name="connsiteX13" fmla="*/ 3943289 w 4207670"/>
              <a:gd name="connsiteY13" fmla="*/ 458757 h 461138"/>
              <a:gd name="connsiteX14" fmla="*/ 3919670 w 4207670"/>
              <a:gd name="connsiteY14" fmla="*/ 461138 h 461138"/>
              <a:gd name="connsiteX15" fmla="*/ 3919670 w 4207670"/>
              <a:gd name="connsiteY15" fmla="*/ 458757 h 461138"/>
              <a:gd name="connsiteX16" fmla="*/ 0 w 4207670"/>
              <a:gd name="connsiteY16" fmla="*/ 458756 h 461138"/>
              <a:gd name="connsiteX17" fmla="*/ 0 w 4207670"/>
              <a:gd name="connsiteY17" fmla="*/ 229379 h 461138"/>
              <a:gd name="connsiteX18" fmla="*/ 0 w 4207670"/>
              <a:gd name="connsiteY18"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77712 w 4207670"/>
              <a:gd name="connsiteY8" fmla="*/ 455287 h 461138"/>
              <a:gd name="connsiteX9" fmla="*/ 3960295 w 4207670"/>
              <a:gd name="connsiteY9" fmla="*/ 457043 h 461138"/>
              <a:gd name="connsiteX10" fmla="*/ 3958936 w 4207670"/>
              <a:gd name="connsiteY10" fmla="*/ 458756 h 461138"/>
              <a:gd name="connsiteX11" fmla="*/ 3958926 w 4207670"/>
              <a:gd name="connsiteY11" fmla="*/ 458757 h 461138"/>
              <a:gd name="connsiteX12" fmla="*/ 3943289 w 4207670"/>
              <a:gd name="connsiteY12" fmla="*/ 458757 h 461138"/>
              <a:gd name="connsiteX13" fmla="*/ 3919670 w 4207670"/>
              <a:gd name="connsiteY13" fmla="*/ 461138 h 461138"/>
              <a:gd name="connsiteX14" fmla="*/ 3919670 w 4207670"/>
              <a:gd name="connsiteY14" fmla="*/ 458757 h 461138"/>
              <a:gd name="connsiteX15" fmla="*/ 0 w 4207670"/>
              <a:gd name="connsiteY15" fmla="*/ 458756 h 461138"/>
              <a:gd name="connsiteX16" fmla="*/ 0 w 4207670"/>
              <a:gd name="connsiteY16" fmla="*/ 229379 h 461138"/>
              <a:gd name="connsiteX17" fmla="*/ 0 w 4207670"/>
              <a:gd name="connsiteY17"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58936 w 4207670"/>
              <a:gd name="connsiteY9" fmla="*/ 458756 h 461138"/>
              <a:gd name="connsiteX10" fmla="*/ 3958926 w 4207670"/>
              <a:gd name="connsiteY10" fmla="*/ 458757 h 461138"/>
              <a:gd name="connsiteX11" fmla="*/ 3943289 w 4207670"/>
              <a:gd name="connsiteY11" fmla="*/ 458757 h 461138"/>
              <a:gd name="connsiteX12" fmla="*/ 3919670 w 4207670"/>
              <a:gd name="connsiteY12" fmla="*/ 461138 h 461138"/>
              <a:gd name="connsiteX13" fmla="*/ 3919670 w 4207670"/>
              <a:gd name="connsiteY13" fmla="*/ 458757 h 461138"/>
              <a:gd name="connsiteX14" fmla="*/ 0 w 4207670"/>
              <a:gd name="connsiteY14" fmla="*/ 458756 h 461138"/>
              <a:gd name="connsiteX15" fmla="*/ 0 w 4207670"/>
              <a:gd name="connsiteY15" fmla="*/ 229379 h 461138"/>
              <a:gd name="connsiteX16" fmla="*/ 0 w 4207670"/>
              <a:gd name="connsiteY16"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58936 w 4207670"/>
              <a:gd name="connsiteY9" fmla="*/ 458756 h 461138"/>
              <a:gd name="connsiteX10" fmla="*/ 3943289 w 4207670"/>
              <a:gd name="connsiteY10" fmla="*/ 458757 h 461138"/>
              <a:gd name="connsiteX11" fmla="*/ 3919670 w 4207670"/>
              <a:gd name="connsiteY11" fmla="*/ 461138 h 461138"/>
              <a:gd name="connsiteX12" fmla="*/ 3919670 w 4207670"/>
              <a:gd name="connsiteY12" fmla="*/ 458757 h 461138"/>
              <a:gd name="connsiteX13" fmla="*/ 0 w 4207670"/>
              <a:gd name="connsiteY13" fmla="*/ 458756 h 461138"/>
              <a:gd name="connsiteX14" fmla="*/ 0 w 4207670"/>
              <a:gd name="connsiteY14" fmla="*/ 229379 h 461138"/>
              <a:gd name="connsiteX15" fmla="*/ 0 w 4207670"/>
              <a:gd name="connsiteY15"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43289 w 4207670"/>
              <a:gd name="connsiteY9" fmla="*/ 458757 h 461138"/>
              <a:gd name="connsiteX10" fmla="*/ 3919670 w 4207670"/>
              <a:gd name="connsiteY10" fmla="*/ 461138 h 461138"/>
              <a:gd name="connsiteX11" fmla="*/ 3919670 w 4207670"/>
              <a:gd name="connsiteY11" fmla="*/ 458757 h 461138"/>
              <a:gd name="connsiteX12" fmla="*/ 0 w 4207670"/>
              <a:gd name="connsiteY12" fmla="*/ 458756 h 461138"/>
              <a:gd name="connsiteX13" fmla="*/ 0 w 4207670"/>
              <a:gd name="connsiteY13" fmla="*/ 229379 h 461138"/>
              <a:gd name="connsiteX14" fmla="*/ 0 w 4207670"/>
              <a:gd name="connsiteY14"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43289 w 4207670"/>
              <a:gd name="connsiteY8" fmla="*/ 458757 h 461138"/>
              <a:gd name="connsiteX9" fmla="*/ 3919670 w 4207670"/>
              <a:gd name="connsiteY9" fmla="*/ 461138 h 461138"/>
              <a:gd name="connsiteX10" fmla="*/ 3919670 w 4207670"/>
              <a:gd name="connsiteY10" fmla="*/ 458757 h 461138"/>
              <a:gd name="connsiteX11" fmla="*/ 0 w 4207670"/>
              <a:gd name="connsiteY11" fmla="*/ 458756 h 461138"/>
              <a:gd name="connsiteX12" fmla="*/ 0 w 4207670"/>
              <a:gd name="connsiteY12" fmla="*/ 229379 h 461138"/>
              <a:gd name="connsiteX13" fmla="*/ 0 w 4207670"/>
              <a:gd name="connsiteY13"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3919670 w 4207670"/>
              <a:gd name="connsiteY9" fmla="*/ 458757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4086357 w 4207670"/>
              <a:gd name="connsiteY9" fmla="*/ 456376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4086357 w 4207670"/>
              <a:gd name="connsiteY9" fmla="*/ 456376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58756"/>
              <a:gd name="connsiteX1" fmla="*/ 245874 w 4207670"/>
              <a:gd name="connsiteY1" fmla="*/ 0 h 458756"/>
              <a:gd name="connsiteX2" fmla="*/ 3919668 w 4207670"/>
              <a:gd name="connsiteY2" fmla="*/ 0 h 458756"/>
              <a:gd name="connsiteX3" fmla="*/ 4004235 w 4207670"/>
              <a:gd name="connsiteY3" fmla="*/ 0 h 458756"/>
              <a:gd name="connsiteX4" fmla="*/ 4204800 w 4207670"/>
              <a:gd name="connsiteY4" fmla="*/ 0 h 458756"/>
              <a:gd name="connsiteX5" fmla="*/ 4207669 w 4207670"/>
              <a:gd name="connsiteY5" fmla="*/ 0 h 458756"/>
              <a:gd name="connsiteX6" fmla="*/ 4207669 w 4207670"/>
              <a:gd name="connsiteY6" fmla="*/ 172615 h 458756"/>
              <a:gd name="connsiteX7" fmla="*/ 4207670 w 4207670"/>
              <a:gd name="connsiteY7" fmla="*/ 173138 h 458756"/>
              <a:gd name="connsiteX8" fmla="*/ 4086357 w 4207670"/>
              <a:gd name="connsiteY8" fmla="*/ 456376 h 458756"/>
              <a:gd name="connsiteX9" fmla="*/ 0 w 4207670"/>
              <a:gd name="connsiteY9" fmla="*/ 458756 h 458756"/>
              <a:gd name="connsiteX10" fmla="*/ 0 w 4207670"/>
              <a:gd name="connsiteY10" fmla="*/ 229379 h 458756"/>
              <a:gd name="connsiteX11" fmla="*/ 0 w 4207670"/>
              <a:gd name="connsiteY11" fmla="*/ 0 h 458756"/>
              <a:gd name="connsiteX0" fmla="*/ 0 w 4207670"/>
              <a:gd name="connsiteY0" fmla="*/ 0 h 458757"/>
              <a:gd name="connsiteX1" fmla="*/ 245874 w 4207670"/>
              <a:gd name="connsiteY1" fmla="*/ 0 h 458757"/>
              <a:gd name="connsiteX2" fmla="*/ 3919668 w 4207670"/>
              <a:gd name="connsiteY2" fmla="*/ 0 h 458757"/>
              <a:gd name="connsiteX3" fmla="*/ 4004235 w 4207670"/>
              <a:gd name="connsiteY3" fmla="*/ 0 h 458757"/>
              <a:gd name="connsiteX4" fmla="*/ 4204800 w 4207670"/>
              <a:gd name="connsiteY4" fmla="*/ 0 h 458757"/>
              <a:gd name="connsiteX5" fmla="*/ 4207669 w 4207670"/>
              <a:gd name="connsiteY5" fmla="*/ 0 h 458757"/>
              <a:gd name="connsiteX6" fmla="*/ 4207669 w 4207670"/>
              <a:gd name="connsiteY6" fmla="*/ 172615 h 458757"/>
              <a:gd name="connsiteX7" fmla="*/ 4207670 w 4207670"/>
              <a:gd name="connsiteY7" fmla="*/ 173138 h 458757"/>
              <a:gd name="connsiteX8" fmla="*/ 4086357 w 4207670"/>
              <a:gd name="connsiteY8" fmla="*/ 458757 h 458757"/>
              <a:gd name="connsiteX9" fmla="*/ 0 w 4207670"/>
              <a:gd name="connsiteY9" fmla="*/ 458756 h 458757"/>
              <a:gd name="connsiteX10" fmla="*/ 0 w 4207670"/>
              <a:gd name="connsiteY10" fmla="*/ 229379 h 458757"/>
              <a:gd name="connsiteX11" fmla="*/ 0 w 4207670"/>
              <a:gd name="connsiteY11" fmla="*/ 0 h 458757"/>
              <a:gd name="connsiteX0" fmla="*/ 0 w 4207670"/>
              <a:gd name="connsiteY0" fmla="*/ 0 h 458757"/>
              <a:gd name="connsiteX1" fmla="*/ 245874 w 4207670"/>
              <a:gd name="connsiteY1" fmla="*/ 0 h 458757"/>
              <a:gd name="connsiteX2" fmla="*/ 3919668 w 4207670"/>
              <a:gd name="connsiteY2" fmla="*/ 0 h 458757"/>
              <a:gd name="connsiteX3" fmla="*/ 4004235 w 4207670"/>
              <a:gd name="connsiteY3" fmla="*/ 0 h 458757"/>
              <a:gd name="connsiteX4" fmla="*/ 4204800 w 4207670"/>
              <a:gd name="connsiteY4" fmla="*/ 0 h 458757"/>
              <a:gd name="connsiteX5" fmla="*/ 4207669 w 4207670"/>
              <a:gd name="connsiteY5" fmla="*/ 0 h 458757"/>
              <a:gd name="connsiteX6" fmla="*/ 4207669 w 4207670"/>
              <a:gd name="connsiteY6" fmla="*/ 172615 h 458757"/>
              <a:gd name="connsiteX7" fmla="*/ 4207670 w 4207670"/>
              <a:gd name="connsiteY7" fmla="*/ 173138 h 458757"/>
              <a:gd name="connsiteX8" fmla="*/ 4086357 w 4207670"/>
              <a:gd name="connsiteY8" fmla="*/ 458757 h 458757"/>
              <a:gd name="connsiteX9" fmla="*/ 0 w 4207670"/>
              <a:gd name="connsiteY9" fmla="*/ 458756 h 458757"/>
              <a:gd name="connsiteX10" fmla="*/ 0 w 4207670"/>
              <a:gd name="connsiteY10" fmla="*/ 229379 h 458757"/>
              <a:gd name="connsiteX11" fmla="*/ 0 w 4207670"/>
              <a:gd name="connsiteY11" fmla="*/ 0 h 458757"/>
              <a:gd name="connsiteX0" fmla="*/ 0 w 4214354"/>
              <a:gd name="connsiteY0" fmla="*/ 0 h 458757"/>
              <a:gd name="connsiteX1" fmla="*/ 245874 w 4214354"/>
              <a:gd name="connsiteY1" fmla="*/ 0 h 458757"/>
              <a:gd name="connsiteX2" fmla="*/ 3919668 w 4214354"/>
              <a:gd name="connsiteY2" fmla="*/ 0 h 458757"/>
              <a:gd name="connsiteX3" fmla="*/ 4004235 w 4214354"/>
              <a:gd name="connsiteY3" fmla="*/ 0 h 458757"/>
              <a:gd name="connsiteX4" fmla="*/ 4204800 w 4214354"/>
              <a:gd name="connsiteY4" fmla="*/ 0 h 458757"/>
              <a:gd name="connsiteX5" fmla="*/ 4207669 w 4214354"/>
              <a:gd name="connsiteY5" fmla="*/ 0 h 458757"/>
              <a:gd name="connsiteX6" fmla="*/ 4207669 w 4214354"/>
              <a:gd name="connsiteY6" fmla="*/ 172615 h 458757"/>
              <a:gd name="connsiteX7" fmla="*/ 4207670 w 4214354"/>
              <a:gd name="connsiteY7" fmla="*/ 173138 h 458757"/>
              <a:gd name="connsiteX8" fmla="*/ 4086357 w 4214354"/>
              <a:gd name="connsiteY8" fmla="*/ 458757 h 458757"/>
              <a:gd name="connsiteX9" fmla="*/ 0 w 4214354"/>
              <a:gd name="connsiteY9" fmla="*/ 458756 h 458757"/>
              <a:gd name="connsiteX10" fmla="*/ 0 w 4214354"/>
              <a:gd name="connsiteY10" fmla="*/ 229379 h 458757"/>
              <a:gd name="connsiteX11" fmla="*/ 0 w 4214354"/>
              <a:gd name="connsiteY11" fmla="*/ 0 h 458757"/>
              <a:gd name="connsiteX0" fmla="*/ 0 w 4217545"/>
              <a:gd name="connsiteY0" fmla="*/ 0 h 458757"/>
              <a:gd name="connsiteX1" fmla="*/ 245874 w 4217545"/>
              <a:gd name="connsiteY1" fmla="*/ 0 h 458757"/>
              <a:gd name="connsiteX2" fmla="*/ 3919668 w 4217545"/>
              <a:gd name="connsiteY2" fmla="*/ 0 h 458757"/>
              <a:gd name="connsiteX3" fmla="*/ 4004235 w 4217545"/>
              <a:gd name="connsiteY3" fmla="*/ 0 h 458757"/>
              <a:gd name="connsiteX4" fmla="*/ 4204800 w 4217545"/>
              <a:gd name="connsiteY4" fmla="*/ 0 h 458757"/>
              <a:gd name="connsiteX5" fmla="*/ 4207669 w 4217545"/>
              <a:gd name="connsiteY5" fmla="*/ 0 h 458757"/>
              <a:gd name="connsiteX6" fmla="*/ 4207669 w 4217545"/>
              <a:gd name="connsiteY6" fmla="*/ 172615 h 458757"/>
              <a:gd name="connsiteX7" fmla="*/ 4212432 w 4217545"/>
              <a:gd name="connsiteY7" fmla="*/ 292201 h 458757"/>
              <a:gd name="connsiteX8" fmla="*/ 4086357 w 4217545"/>
              <a:gd name="connsiteY8" fmla="*/ 458757 h 458757"/>
              <a:gd name="connsiteX9" fmla="*/ 0 w 4217545"/>
              <a:gd name="connsiteY9" fmla="*/ 458756 h 458757"/>
              <a:gd name="connsiteX10" fmla="*/ 0 w 4217545"/>
              <a:gd name="connsiteY10" fmla="*/ 229379 h 458757"/>
              <a:gd name="connsiteX11" fmla="*/ 0 w 4217545"/>
              <a:gd name="connsiteY11" fmla="*/ 0 h 458757"/>
              <a:gd name="connsiteX0" fmla="*/ 0 w 4216499"/>
              <a:gd name="connsiteY0" fmla="*/ 0 h 458757"/>
              <a:gd name="connsiteX1" fmla="*/ 245874 w 4216499"/>
              <a:gd name="connsiteY1" fmla="*/ 0 h 458757"/>
              <a:gd name="connsiteX2" fmla="*/ 3919668 w 4216499"/>
              <a:gd name="connsiteY2" fmla="*/ 0 h 458757"/>
              <a:gd name="connsiteX3" fmla="*/ 4004235 w 4216499"/>
              <a:gd name="connsiteY3" fmla="*/ 0 h 458757"/>
              <a:gd name="connsiteX4" fmla="*/ 4204800 w 4216499"/>
              <a:gd name="connsiteY4" fmla="*/ 0 h 458757"/>
              <a:gd name="connsiteX5" fmla="*/ 4207669 w 4216499"/>
              <a:gd name="connsiteY5" fmla="*/ 0 h 458757"/>
              <a:gd name="connsiteX6" fmla="*/ 4207669 w 4216499"/>
              <a:gd name="connsiteY6" fmla="*/ 172615 h 458757"/>
              <a:gd name="connsiteX7" fmla="*/ 4212432 w 4216499"/>
              <a:gd name="connsiteY7" fmla="*/ 292201 h 458757"/>
              <a:gd name="connsiteX8" fmla="*/ 4086357 w 4216499"/>
              <a:gd name="connsiteY8" fmla="*/ 458757 h 458757"/>
              <a:gd name="connsiteX9" fmla="*/ 0 w 4216499"/>
              <a:gd name="connsiteY9" fmla="*/ 458756 h 458757"/>
              <a:gd name="connsiteX10" fmla="*/ 0 w 4216499"/>
              <a:gd name="connsiteY10" fmla="*/ 229379 h 458757"/>
              <a:gd name="connsiteX11" fmla="*/ 0 w 4216499"/>
              <a:gd name="connsiteY11" fmla="*/ 0 h 458757"/>
              <a:gd name="connsiteX0" fmla="*/ 0 w 4218593"/>
              <a:gd name="connsiteY0" fmla="*/ 0 h 458757"/>
              <a:gd name="connsiteX1" fmla="*/ 245874 w 4218593"/>
              <a:gd name="connsiteY1" fmla="*/ 0 h 458757"/>
              <a:gd name="connsiteX2" fmla="*/ 3919668 w 4218593"/>
              <a:gd name="connsiteY2" fmla="*/ 0 h 458757"/>
              <a:gd name="connsiteX3" fmla="*/ 4004235 w 4218593"/>
              <a:gd name="connsiteY3" fmla="*/ 0 h 458757"/>
              <a:gd name="connsiteX4" fmla="*/ 4204800 w 4218593"/>
              <a:gd name="connsiteY4" fmla="*/ 0 h 458757"/>
              <a:gd name="connsiteX5" fmla="*/ 4207669 w 4218593"/>
              <a:gd name="connsiteY5" fmla="*/ 0 h 458757"/>
              <a:gd name="connsiteX6" fmla="*/ 4207669 w 4218593"/>
              <a:gd name="connsiteY6" fmla="*/ 172615 h 458757"/>
              <a:gd name="connsiteX7" fmla="*/ 4212432 w 4218593"/>
              <a:gd name="connsiteY7" fmla="*/ 292201 h 458757"/>
              <a:gd name="connsiteX8" fmla="*/ 4086357 w 4218593"/>
              <a:gd name="connsiteY8" fmla="*/ 458757 h 458757"/>
              <a:gd name="connsiteX9" fmla="*/ 0 w 4218593"/>
              <a:gd name="connsiteY9" fmla="*/ 458756 h 458757"/>
              <a:gd name="connsiteX10" fmla="*/ 0 w 4218593"/>
              <a:gd name="connsiteY10" fmla="*/ 229379 h 458757"/>
              <a:gd name="connsiteX11" fmla="*/ 0 w 4218593"/>
              <a:gd name="connsiteY11" fmla="*/ 0 h 458757"/>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07669 w 4213903"/>
              <a:gd name="connsiteY6" fmla="*/ 172615 h 458757"/>
              <a:gd name="connsiteX7" fmla="*/ 4212432 w 4213903"/>
              <a:gd name="connsiteY7" fmla="*/ 292201 h 458757"/>
              <a:gd name="connsiteX8" fmla="*/ 4086357 w 4213903"/>
              <a:gd name="connsiteY8" fmla="*/ 458757 h 458757"/>
              <a:gd name="connsiteX9" fmla="*/ 0 w 4213903"/>
              <a:gd name="connsiteY9" fmla="*/ 458756 h 458757"/>
              <a:gd name="connsiteX10" fmla="*/ 0 w 4213903"/>
              <a:gd name="connsiteY10" fmla="*/ 229379 h 458757"/>
              <a:gd name="connsiteX11" fmla="*/ 0 w 4213903"/>
              <a:gd name="connsiteY11" fmla="*/ 0 h 458757"/>
              <a:gd name="connsiteX0" fmla="*/ 0 w 4213903"/>
              <a:gd name="connsiteY0" fmla="*/ 0 h 462682"/>
              <a:gd name="connsiteX1" fmla="*/ 245874 w 4213903"/>
              <a:gd name="connsiteY1" fmla="*/ 0 h 462682"/>
              <a:gd name="connsiteX2" fmla="*/ 3919668 w 4213903"/>
              <a:gd name="connsiteY2" fmla="*/ 0 h 462682"/>
              <a:gd name="connsiteX3" fmla="*/ 4004235 w 4213903"/>
              <a:gd name="connsiteY3" fmla="*/ 0 h 462682"/>
              <a:gd name="connsiteX4" fmla="*/ 4204800 w 4213903"/>
              <a:gd name="connsiteY4" fmla="*/ 0 h 462682"/>
              <a:gd name="connsiteX5" fmla="*/ 4207669 w 4213903"/>
              <a:gd name="connsiteY5" fmla="*/ 0 h 462682"/>
              <a:gd name="connsiteX6" fmla="*/ 4207669 w 4213903"/>
              <a:gd name="connsiteY6" fmla="*/ 172615 h 462682"/>
              <a:gd name="connsiteX7" fmla="*/ 4212432 w 4213903"/>
              <a:gd name="connsiteY7" fmla="*/ 320776 h 462682"/>
              <a:gd name="connsiteX8" fmla="*/ 4086357 w 4213903"/>
              <a:gd name="connsiteY8" fmla="*/ 458757 h 462682"/>
              <a:gd name="connsiteX9" fmla="*/ 0 w 4213903"/>
              <a:gd name="connsiteY9" fmla="*/ 458756 h 462682"/>
              <a:gd name="connsiteX10" fmla="*/ 0 w 4213903"/>
              <a:gd name="connsiteY10" fmla="*/ 229379 h 462682"/>
              <a:gd name="connsiteX11" fmla="*/ 0 w 4213903"/>
              <a:gd name="connsiteY11" fmla="*/ 0 h 462682"/>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07669 w 4213903"/>
              <a:gd name="connsiteY6" fmla="*/ 172615 h 458757"/>
              <a:gd name="connsiteX7" fmla="*/ 4212432 w 4213903"/>
              <a:gd name="connsiteY7" fmla="*/ 320776 h 458757"/>
              <a:gd name="connsiteX8" fmla="*/ 4086357 w 4213903"/>
              <a:gd name="connsiteY8" fmla="*/ 458757 h 458757"/>
              <a:gd name="connsiteX9" fmla="*/ 0 w 4213903"/>
              <a:gd name="connsiteY9" fmla="*/ 458756 h 458757"/>
              <a:gd name="connsiteX10" fmla="*/ 0 w 4213903"/>
              <a:gd name="connsiteY10" fmla="*/ 229379 h 458757"/>
              <a:gd name="connsiteX11" fmla="*/ 0 w 4213903"/>
              <a:gd name="connsiteY11" fmla="*/ 0 h 458757"/>
              <a:gd name="connsiteX0" fmla="*/ 0 w 4214812"/>
              <a:gd name="connsiteY0" fmla="*/ 0 h 458757"/>
              <a:gd name="connsiteX1" fmla="*/ 245874 w 4214812"/>
              <a:gd name="connsiteY1" fmla="*/ 0 h 458757"/>
              <a:gd name="connsiteX2" fmla="*/ 3919668 w 4214812"/>
              <a:gd name="connsiteY2" fmla="*/ 0 h 458757"/>
              <a:gd name="connsiteX3" fmla="*/ 4004235 w 4214812"/>
              <a:gd name="connsiteY3" fmla="*/ 0 h 458757"/>
              <a:gd name="connsiteX4" fmla="*/ 4204800 w 4214812"/>
              <a:gd name="connsiteY4" fmla="*/ 0 h 458757"/>
              <a:gd name="connsiteX5" fmla="*/ 4207669 w 4214812"/>
              <a:gd name="connsiteY5" fmla="*/ 0 h 458757"/>
              <a:gd name="connsiteX6" fmla="*/ 4214812 w 4214812"/>
              <a:gd name="connsiteY6" fmla="*/ 70221 h 458757"/>
              <a:gd name="connsiteX7" fmla="*/ 4212432 w 4214812"/>
              <a:gd name="connsiteY7" fmla="*/ 320776 h 458757"/>
              <a:gd name="connsiteX8" fmla="*/ 4086357 w 4214812"/>
              <a:gd name="connsiteY8" fmla="*/ 458757 h 458757"/>
              <a:gd name="connsiteX9" fmla="*/ 0 w 4214812"/>
              <a:gd name="connsiteY9" fmla="*/ 458756 h 458757"/>
              <a:gd name="connsiteX10" fmla="*/ 0 w 4214812"/>
              <a:gd name="connsiteY10" fmla="*/ 229379 h 458757"/>
              <a:gd name="connsiteX11" fmla="*/ 0 w 4214812"/>
              <a:gd name="connsiteY11" fmla="*/ 0 h 458757"/>
              <a:gd name="connsiteX0" fmla="*/ 0 w 4255293"/>
              <a:gd name="connsiteY0" fmla="*/ 0 h 458757"/>
              <a:gd name="connsiteX1" fmla="*/ 245874 w 4255293"/>
              <a:gd name="connsiteY1" fmla="*/ 0 h 458757"/>
              <a:gd name="connsiteX2" fmla="*/ 3919668 w 4255293"/>
              <a:gd name="connsiteY2" fmla="*/ 0 h 458757"/>
              <a:gd name="connsiteX3" fmla="*/ 4004235 w 4255293"/>
              <a:gd name="connsiteY3" fmla="*/ 0 h 458757"/>
              <a:gd name="connsiteX4" fmla="*/ 4204800 w 4255293"/>
              <a:gd name="connsiteY4" fmla="*/ 0 h 458757"/>
              <a:gd name="connsiteX5" fmla="*/ 4207669 w 4255293"/>
              <a:gd name="connsiteY5" fmla="*/ 0 h 458757"/>
              <a:gd name="connsiteX6" fmla="*/ 4255293 w 4255293"/>
              <a:gd name="connsiteY6" fmla="*/ 117846 h 458757"/>
              <a:gd name="connsiteX7" fmla="*/ 4212432 w 4255293"/>
              <a:gd name="connsiteY7" fmla="*/ 320776 h 458757"/>
              <a:gd name="connsiteX8" fmla="*/ 4086357 w 4255293"/>
              <a:gd name="connsiteY8" fmla="*/ 458757 h 458757"/>
              <a:gd name="connsiteX9" fmla="*/ 0 w 4255293"/>
              <a:gd name="connsiteY9" fmla="*/ 458756 h 458757"/>
              <a:gd name="connsiteX10" fmla="*/ 0 w 4255293"/>
              <a:gd name="connsiteY10" fmla="*/ 229379 h 458757"/>
              <a:gd name="connsiteX11" fmla="*/ 0 w 4255293"/>
              <a:gd name="connsiteY11" fmla="*/ 0 h 458757"/>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12432 w 4213903"/>
              <a:gd name="connsiteY6" fmla="*/ 320776 h 458757"/>
              <a:gd name="connsiteX7" fmla="*/ 4086357 w 4213903"/>
              <a:gd name="connsiteY7" fmla="*/ 458757 h 458757"/>
              <a:gd name="connsiteX8" fmla="*/ 0 w 4213903"/>
              <a:gd name="connsiteY8" fmla="*/ 458756 h 458757"/>
              <a:gd name="connsiteX9" fmla="*/ 0 w 4213903"/>
              <a:gd name="connsiteY9" fmla="*/ 229379 h 458757"/>
              <a:gd name="connsiteX10" fmla="*/ 0 w 4213903"/>
              <a:gd name="connsiteY10" fmla="*/ 0 h 458757"/>
              <a:gd name="connsiteX0" fmla="*/ 0 w 4212432"/>
              <a:gd name="connsiteY0" fmla="*/ 0 h 458757"/>
              <a:gd name="connsiteX1" fmla="*/ 245874 w 4212432"/>
              <a:gd name="connsiteY1" fmla="*/ 0 h 458757"/>
              <a:gd name="connsiteX2" fmla="*/ 3919668 w 4212432"/>
              <a:gd name="connsiteY2" fmla="*/ 0 h 458757"/>
              <a:gd name="connsiteX3" fmla="*/ 4004235 w 4212432"/>
              <a:gd name="connsiteY3" fmla="*/ 0 h 458757"/>
              <a:gd name="connsiteX4" fmla="*/ 4204800 w 4212432"/>
              <a:gd name="connsiteY4" fmla="*/ 0 h 458757"/>
              <a:gd name="connsiteX5" fmla="*/ 4207669 w 4212432"/>
              <a:gd name="connsiteY5" fmla="*/ 0 h 458757"/>
              <a:gd name="connsiteX6" fmla="*/ 4212432 w 4212432"/>
              <a:gd name="connsiteY6" fmla="*/ 320776 h 458757"/>
              <a:gd name="connsiteX7" fmla="*/ 3972057 w 4212432"/>
              <a:gd name="connsiteY7" fmla="*/ 458757 h 458757"/>
              <a:gd name="connsiteX8" fmla="*/ 0 w 4212432"/>
              <a:gd name="connsiteY8" fmla="*/ 458756 h 458757"/>
              <a:gd name="connsiteX9" fmla="*/ 0 w 4212432"/>
              <a:gd name="connsiteY9" fmla="*/ 229379 h 458757"/>
              <a:gd name="connsiteX10" fmla="*/ 0 w 4212432"/>
              <a:gd name="connsiteY10" fmla="*/ 0 h 458757"/>
              <a:gd name="connsiteX0" fmla="*/ 0 w 4212432"/>
              <a:gd name="connsiteY0" fmla="*/ 0 h 458757"/>
              <a:gd name="connsiteX1" fmla="*/ 245874 w 4212432"/>
              <a:gd name="connsiteY1" fmla="*/ 0 h 458757"/>
              <a:gd name="connsiteX2" fmla="*/ 3919668 w 4212432"/>
              <a:gd name="connsiteY2" fmla="*/ 0 h 458757"/>
              <a:gd name="connsiteX3" fmla="*/ 4004235 w 4212432"/>
              <a:gd name="connsiteY3" fmla="*/ 0 h 458757"/>
              <a:gd name="connsiteX4" fmla="*/ 4204800 w 4212432"/>
              <a:gd name="connsiteY4" fmla="*/ 0 h 458757"/>
              <a:gd name="connsiteX5" fmla="*/ 4207669 w 4212432"/>
              <a:gd name="connsiteY5" fmla="*/ 0 h 458757"/>
              <a:gd name="connsiteX6" fmla="*/ 4212432 w 4212432"/>
              <a:gd name="connsiteY6" fmla="*/ 320776 h 458757"/>
              <a:gd name="connsiteX7" fmla="*/ 3914907 w 4212432"/>
              <a:gd name="connsiteY7" fmla="*/ 458757 h 458757"/>
              <a:gd name="connsiteX8" fmla="*/ 0 w 4212432"/>
              <a:gd name="connsiteY8" fmla="*/ 458756 h 458757"/>
              <a:gd name="connsiteX9" fmla="*/ 0 w 4212432"/>
              <a:gd name="connsiteY9" fmla="*/ 229379 h 458757"/>
              <a:gd name="connsiteX10" fmla="*/ 0 w 4212432"/>
              <a:gd name="connsiteY10" fmla="*/ 0 h 458757"/>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14907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38720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12526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08127"/>
              <a:gd name="connsiteY0" fmla="*/ 0 h 459153"/>
              <a:gd name="connsiteX1" fmla="*/ 245874 w 4208127"/>
              <a:gd name="connsiteY1" fmla="*/ 0 h 459153"/>
              <a:gd name="connsiteX2" fmla="*/ 3919668 w 4208127"/>
              <a:gd name="connsiteY2" fmla="*/ 0 h 459153"/>
              <a:gd name="connsiteX3" fmla="*/ 4004235 w 4208127"/>
              <a:gd name="connsiteY3" fmla="*/ 0 h 459153"/>
              <a:gd name="connsiteX4" fmla="*/ 4204800 w 4208127"/>
              <a:gd name="connsiteY4" fmla="*/ 0 h 459153"/>
              <a:gd name="connsiteX5" fmla="*/ 4207669 w 4208127"/>
              <a:gd name="connsiteY5" fmla="*/ 0 h 459153"/>
              <a:gd name="connsiteX6" fmla="*/ 4207670 w 4208127"/>
              <a:gd name="connsiteY6" fmla="*/ 325539 h 459153"/>
              <a:gd name="connsiteX7" fmla="*/ 3912526 w 4208127"/>
              <a:gd name="connsiteY7" fmla="*/ 458757 h 459153"/>
              <a:gd name="connsiteX8" fmla="*/ 0 w 4208127"/>
              <a:gd name="connsiteY8" fmla="*/ 458756 h 459153"/>
              <a:gd name="connsiteX9" fmla="*/ 0 w 4208127"/>
              <a:gd name="connsiteY9" fmla="*/ 229379 h 459153"/>
              <a:gd name="connsiteX10" fmla="*/ 0 w 4208127"/>
              <a:gd name="connsiteY10" fmla="*/ 0 h 459153"/>
              <a:gd name="connsiteX0" fmla="*/ 0 w 4212432"/>
              <a:gd name="connsiteY0" fmla="*/ 0 h 459346"/>
              <a:gd name="connsiteX1" fmla="*/ 245874 w 4212432"/>
              <a:gd name="connsiteY1" fmla="*/ 0 h 459346"/>
              <a:gd name="connsiteX2" fmla="*/ 3919668 w 4212432"/>
              <a:gd name="connsiteY2" fmla="*/ 0 h 459346"/>
              <a:gd name="connsiteX3" fmla="*/ 4004235 w 4212432"/>
              <a:gd name="connsiteY3" fmla="*/ 0 h 459346"/>
              <a:gd name="connsiteX4" fmla="*/ 4204800 w 4212432"/>
              <a:gd name="connsiteY4" fmla="*/ 0 h 459346"/>
              <a:gd name="connsiteX5" fmla="*/ 4207669 w 4212432"/>
              <a:gd name="connsiteY5" fmla="*/ 0 h 459346"/>
              <a:gd name="connsiteX6" fmla="*/ 4212432 w 4212432"/>
              <a:gd name="connsiteY6" fmla="*/ 327921 h 459346"/>
              <a:gd name="connsiteX7" fmla="*/ 3912526 w 4212432"/>
              <a:gd name="connsiteY7" fmla="*/ 458757 h 459346"/>
              <a:gd name="connsiteX8" fmla="*/ 0 w 4212432"/>
              <a:gd name="connsiteY8" fmla="*/ 458756 h 459346"/>
              <a:gd name="connsiteX9" fmla="*/ 0 w 4212432"/>
              <a:gd name="connsiteY9" fmla="*/ 229379 h 459346"/>
              <a:gd name="connsiteX10" fmla="*/ 0 w 4212432"/>
              <a:gd name="connsiteY10" fmla="*/ 0 h 459346"/>
              <a:gd name="connsiteX0" fmla="*/ 0 w 4212432"/>
              <a:gd name="connsiteY0" fmla="*/ 0 h 459346"/>
              <a:gd name="connsiteX1" fmla="*/ 245874 w 4212432"/>
              <a:gd name="connsiteY1" fmla="*/ 0 h 459346"/>
              <a:gd name="connsiteX2" fmla="*/ 3919668 w 4212432"/>
              <a:gd name="connsiteY2" fmla="*/ 0 h 459346"/>
              <a:gd name="connsiteX3" fmla="*/ 4004235 w 4212432"/>
              <a:gd name="connsiteY3" fmla="*/ 0 h 459346"/>
              <a:gd name="connsiteX4" fmla="*/ 4204800 w 4212432"/>
              <a:gd name="connsiteY4" fmla="*/ 0 h 459346"/>
              <a:gd name="connsiteX5" fmla="*/ 4207669 w 4212432"/>
              <a:gd name="connsiteY5" fmla="*/ 0 h 459346"/>
              <a:gd name="connsiteX6" fmla="*/ 4212432 w 4212432"/>
              <a:gd name="connsiteY6" fmla="*/ 327921 h 459346"/>
              <a:gd name="connsiteX7" fmla="*/ 3912526 w 4212432"/>
              <a:gd name="connsiteY7" fmla="*/ 458757 h 459346"/>
              <a:gd name="connsiteX8" fmla="*/ 0 w 4212432"/>
              <a:gd name="connsiteY8" fmla="*/ 458756 h 459346"/>
              <a:gd name="connsiteX9" fmla="*/ 0 w 4212432"/>
              <a:gd name="connsiteY9" fmla="*/ 229379 h 459346"/>
              <a:gd name="connsiteX10" fmla="*/ 0 w 4212432"/>
              <a:gd name="connsiteY10" fmla="*/ 0 h 459346"/>
              <a:gd name="connsiteX0" fmla="*/ 0 w 4212432"/>
              <a:gd name="connsiteY0" fmla="*/ 0 h 459346"/>
              <a:gd name="connsiteX1" fmla="*/ 245874 w 4212432"/>
              <a:gd name="connsiteY1" fmla="*/ 0 h 459346"/>
              <a:gd name="connsiteX2" fmla="*/ 3919668 w 4212432"/>
              <a:gd name="connsiteY2" fmla="*/ 0 h 459346"/>
              <a:gd name="connsiteX3" fmla="*/ 4204800 w 4212432"/>
              <a:gd name="connsiteY3" fmla="*/ 0 h 459346"/>
              <a:gd name="connsiteX4" fmla="*/ 4207669 w 4212432"/>
              <a:gd name="connsiteY4" fmla="*/ 0 h 459346"/>
              <a:gd name="connsiteX5" fmla="*/ 4212432 w 4212432"/>
              <a:gd name="connsiteY5" fmla="*/ 327921 h 459346"/>
              <a:gd name="connsiteX6" fmla="*/ 3912526 w 4212432"/>
              <a:gd name="connsiteY6" fmla="*/ 458757 h 459346"/>
              <a:gd name="connsiteX7" fmla="*/ 0 w 4212432"/>
              <a:gd name="connsiteY7" fmla="*/ 458756 h 459346"/>
              <a:gd name="connsiteX8" fmla="*/ 0 w 4212432"/>
              <a:gd name="connsiteY8" fmla="*/ 229379 h 459346"/>
              <a:gd name="connsiteX9" fmla="*/ 0 w 4212432"/>
              <a:gd name="connsiteY9" fmla="*/ 0 h 459346"/>
              <a:gd name="connsiteX0" fmla="*/ 0 w 4212432"/>
              <a:gd name="connsiteY0" fmla="*/ 0 h 459346"/>
              <a:gd name="connsiteX1" fmla="*/ 245874 w 4212432"/>
              <a:gd name="connsiteY1" fmla="*/ 0 h 459346"/>
              <a:gd name="connsiteX2" fmla="*/ 4204800 w 4212432"/>
              <a:gd name="connsiteY2" fmla="*/ 0 h 459346"/>
              <a:gd name="connsiteX3" fmla="*/ 4207669 w 4212432"/>
              <a:gd name="connsiteY3" fmla="*/ 0 h 459346"/>
              <a:gd name="connsiteX4" fmla="*/ 4212432 w 4212432"/>
              <a:gd name="connsiteY4" fmla="*/ 327921 h 459346"/>
              <a:gd name="connsiteX5" fmla="*/ 3912526 w 4212432"/>
              <a:gd name="connsiteY5" fmla="*/ 458757 h 459346"/>
              <a:gd name="connsiteX6" fmla="*/ 0 w 4212432"/>
              <a:gd name="connsiteY6" fmla="*/ 458756 h 459346"/>
              <a:gd name="connsiteX7" fmla="*/ 0 w 4212432"/>
              <a:gd name="connsiteY7" fmla="*/ 229379 h 459346"/>
              <a:gd name="connsiteX8" fmla="*/ 0 w 4212432"/>
              <a:gd name="connsiteY8" fmla="*/ 0 h 459346"/>
              <a:gd name="connsiteX0" fmla="*/ 0 w 4212432"/>
              <a:gd name="connsiteY0" fmla="*/ 0 h 459346"/>
              <a:gd name="connsiteX1" fmla="*/ 245874 w 4212432"/>
              <a:gd name="connsiteY1" fmla="*/ 0 h 459346"/>
              <a:gd name="connsiteX2" fmla="*/ 4204800 w 4212432"/>
              <a:gd name="connsiteY2" fmla="*/ 0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12432"/>
              <a:gd name="connsiteY0" fmla="*/ 0 h 459346"/>
              <a:gd name="connsiteX1" fmla="*/ 245874 w 4212432"/>
              <a:gd name="connsiteY1" fmla="*/ 0 h 459346"/>
              <a:gd name="connsiteX2" fmla="*/ 4209575 w 4212432"/>
              <a:gd name="connsiteY2" fmla="*/ 2381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28712"/>
              <a:gd name="connsiteY0" fmla="*/ 0 h 459346"/>
              <a:gd name="connsiteX1" fmla="*/ 245874 w 4228712"/>
              <a:gd name="connsiteY1" fmla="*/ 0 h 459346"/>
              <a:gd name="connsiteX2" fmla="*/ 4228676 w 4228712"/>
              <a:gd name="connsiteY2" fmla="*/ 2381 h 459346"/>
              <a:gd name="connsiteX3" fmla="*/ 4212432 w 4228712"/>
              <a:gd name="connsiteY3" fmla="*/ 327921 h 459346"/>
              <a:gd name="connsiteX4" fmla="*/ 3912526 w 4228712"/>
              <a:gd name="connsiteY4" fmla="*/ 458757 h 459346"/>
              <a:gd name="connsiteX5" fmla="*/ 0 w 4228712"/>
              <a:gd name="connsiteY5" fmla="*/ 458756 h 459346"/>
              <a:gd name="connsiteX6" fmla="*/ 0 w 4228712"/>
              <a:gd name="connsiteY6" fmla="*/ 229379 h 459346"/>
              <a:gd name="connsiteX7" fmla="*/ 0 w 4228712"/>
              <a:gd name="connsiteY7" fmla="*/ 0 h 459346"/>
              <a:gd name="connsiteX0" fmla="*/ 0 w 4212432"/>
              <a:gd name="connsiteY0" fmla="*/ 0 h 459346"/>
              <a:gd name="connsiteX1" fmla="*/ 245874 w 4212432"/>
              <a:gd name="connsiteY1" fmla="*/ 0 h 459346"/>
              <a:gd name="connsiteX2" fmla="*/ 4211962 w 4212432"/>
              <a:gd name="connsiteY2" fmla="*/ 0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1 h 458757"/>
              <a:gd name="connsiteX4" fmla="*/ 3912526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0 h 458879"/>
              <a:gd name="connsiteX1" fmla="*/ 245874 w 4212432"/>
              <a:gd name="connsiteY1" fmla="*/ 0 h 458879"/>
              <a:gd name="connsiteX2" fmla="*/ 4211962 w 4212432"/>
              <a:gd name="connsiteY2" fmla="*/ 0 h 458879"/>
              <a:gd name="connsiteX3" fmla="*/ 4212432 w 4212432"/>
              <a:gd name="connsiteY3" fmla="*/ 308871 h 458879"/>
              <a:gd name="connsiteX4" fmla="*/ 3912526 w 4212432"/>
              <a:gd name="connsiteY4" fmla="*/ 458757 h 458879"/>
              <a:gd name="connsiteX5" fmla="*/ 0 w 4212432"/>
              <a:gd name="connsiteY5" fmla="*/ 458756 h 458879"/>
              <a:gd name="connsiteX6" fmla="*/ 0 w 4212432"/>
              <a:gd name="connsiteY6" fmla="*/ 229379 h 458879"/>
              <a:gd name="connsiteX7" fmla="*/ 0 w 4212432"/>
              <a:gd name="connsiteY7" fmla="*/ 0 h 458879"/>
              <a:gd name="connsiteX0" fmla="*/ 0 w 4212432"/>
              <a:gd name="connsiteY0" fmla="*/ 0 h 458756"/>
              <a:gd name="connsiteX1" fmla="*/ 245874 w 4212432"/>
              <a:gd name="connsiteY1" fmla="*/ 0 h 458756"/>
              <a:gd name="connsiteX2" fmla="*/ 4211962 w 4212432"/>
              <a:gd name="connsiteY2" fmla="*/ 0 h 458756"/>
              <a:gd name="connsiteX3" fmla="*/ 4212432 w 4212432"/>
              <a:gd name="connsiteY3" fmla="*/ 308871 h 458756"/>
              <a:gd name="connsiteX4" fmla="*/ 3926852 w 4212432"/>
              <a:gd name="connsiteY4" fmla="*/ 456376 h 458756"/>
              <a:gd name="connsiteX5" fmla="*/ 0 w 4212432"/>
              <a:gd name="connsiteY5" fmla="*/ 458756 h 458756"/>
              <a:gd name="connsiteX6" fmla="*/ 0 w 4212432"/>
              <a:gd name="connsiteY6" fmla="*/ 229379 h 458756"/>
              <a:gd name="connsiteX7" fmla="*/ 0 w 4212432"/>
              <a:gd name="connsiteY7" fmla="*/ 0 h 458756"/>
              <a:gd name="connsiteX0" fmla="*/ 0 w 4212432"/>
              <a:gd name="connsiteY0" fmla="*/ 0 h 458756"/>
              <a:gd name="connsiteX1" fmla="*/ 245874 w 4212432"/>
              <a:gd name="connsiteY1" fmla="*/ 0 h 458756"/>
              <a:gd name="connsiteX2" fmla="*/ 4211962 w 4212432"/>
              <a:gd name="connsiteY2" fmla="*/ 0 h 458756"/>
              <a:gd name="connsiteX3" fmla="*/ 4212432 w 4212432"/>
              <a:gd name="connsiteY3" fmla="*/ 287440 h 458756"/>
              <a:gd name="connsiteX4" fmla="*/ 3926852 w 4212432"/>
              <a:gd name="connsiteY4" fmla="*/ 456376 h 458756"/>
              <a:gd name="connsiteX5" fmla="*/ 0 w 4212432"/>
              <a:gd name="connsiteY5" fmla="*/ 458756 h 458756"/>
              <a:gd name="connsiteX6" fmla="*/ 0 w 4212432"/>
              <a:gd name="connsiteY6" fmla="*/ 229379 h 458756"/>
              <a:gd name="connsiteX7" fmla="*/ 0 w 4212432"/>
              <a:gd name="connsiteY7" fmla="*/ 0 h 458756"/>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287440 h 458757"/>
              <a:gd name="connsiteX4" fmla="*/ 3969829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65017 h 523774"/>
              <a:gd name="connsiteX1" fmla="*/ 245874 w 4212432"/>
              <a:gd name="connsiteY1" fmla="*/ 65017 h 523774"/>
              <a:gd name="connsiteX2" fmla="*/ 4211962 w 4212432"/>
              <a:gd name="connsiteY2" fmla="*/ 65017 h 523774"/>
              <a:gd name="connsiteX3" fmla="*/ 4212432 w 4212432"/>
              <a:gd name="connsiteY3" fmla="*/ 352457 h 523774"/>
              <a:gd name="connsiteX4" fmla="*/ 3969829 w 4212432"/>
              <a:gd name="connsiteY4" fmla="*/ 523774 h 523774"/>
              <a:gd name="connsiteX5" fmla="*/ 0 w 4212432"/>
              <a:gd name="connsiteY5" fmla="*/ 523773 h 523774"/>
              <a:gd name="connsiteX6" fmla="*/ 0 w 4212432"/>
              <a:gd name="connsiteY6" fmla="*/ 294396 h 523774"/>
              <a:gd name="connsiteX7" fmla="*/ 0 w 4212432"/>
              <a:gd name="connsiteY7" fmla="*/ 65017 h 523774"/>
              <a:gd name="connsiteX0" fmla="*/ 0 w 4212432"/>
              <a:gd name="connsiteY0" fmla="*/ 65017 h 526156"/>
              <a:gd name="connsiteX1" fmla="*/ 245874 w 4212432"/>
              <a:gd name="connsiteY1" fmla="*/ 65017 h 526156"/>
              <a:gd name="connsiteX2" fmla="*/ 4211962 w 4212432"/>
              <a:gd name="connsiteY2" fmla="*/ 65017 h 526156"/>
              <a:gd name="connsiteX3" fmla="*/ 4212432 w 4212432"/>
              <a:gd name="connsiteY3" fmla="*/ 352457 h 526156"/>
              <a:gd name="connsiteX4" fmla="*/ 3969829 w 4212432"/>
              <a:gd name="connsiteY4" fmla="*/ 523774 h 526156"/>
              <a:gd name="connsiteX5" fmla="*/ 0 w 4212432"/>
              <a:gd name="connsiteY5" fmla="*/ 523773 h 526156"/>
              <a:gd name="connsiteX6" fmla="*/ 0 w 4212432"/>
              <a:gd name="connsiteY6" fmla="*/ 294396 h 526156"/>
              <a:gd name="connsiteX7" fmla="*/ 0 w 4212432"/>
              <a:gd name="connsiteY7" fmla="*/ 65017 h 526156"/>
              <a:gd name="connsiteX0" fmla="*/ 0 w 4212432"/>
              <a:gd name="connsiteY0" fmla="*/ 65017 h 526156"/>
              <a:gd name="connsiteX1" fmla="*/ 245874 w 4212432"/>
              <a:gd name="connsiteY1" fmla="*/ 65017 h 526156"/>
              <a:gd name="connsiteX2" fmla="*/ 4211962 w 4212432"/>
              <a:gd name="connsiteY2" fmla="*/ 65017 h 526156"/>
              <a:gd name="connsiteX3" fmla="*/ 4212432 w 4212432"/>
              <a:gd name="connsiteY3" fmla="*/ 352457 h 526156"/>
              <a:gd name="connsiteX4" fmla="*/ 3969829 w 4212432"/>
              <a:gd name="connsiteY4" fmla="*/ 523774 h 526156"/>
              <a:gd name="connsiteX5" fmla="*/ 0 w 4212432"/>
              <a:gd name="connsiteY5" fmla="*/ 523773 h 526156"/>
              <a:gd name="connsiteX6" fmla="*/ 0 w 4212432"/>
              <a:gd name="connsiteY6" fmla="*/ 294396 h 526156"/>
              <a:gd name="connsiteX7" fmla="*/ 0 w 4212432"/>
              <a:gd name="connsiteY7" fmla="*/ 65017 h 526156"/>
              <a:gd name="connsiteX0" fmla="*/ 0 w 4212783"/>
              <a:gd name="connsiteY0" fmla="*/ 65017 h 526518"/>
              <a:gd name="connsiteX1" fmla="*/ 245874 w 4212783"/>
              <a:gd name="connsiteY1" fmla="*/ 65017 h 526518"/>
              <a:gd name="connsiteX2" fmla="*/ 4211962 w 4212783"/>
              <a:gd name="connsiteY2" fmla="*/ 65017 h 526518"/>
              <a:gd name="connsiteX3" fmla="*/ 4212432 w 4212783"/>
              <a:gd name="connsiteY3" fmla="*/ 352457 h 526518"/>
              <a:gd name="connsiteX4" fmla="*/ 3969829 w 4212783"/>
              <a:gd name="connsiteY4" fmla="*/ 523774 h 526518"/>
              <a:gd name="connsiteX5" fmla="*/ 0 w 4212783"/>
              <a:gd name="connsiteY5" fmla="*/ 523773 h 526518"/>
              <a:gd name="connsiteX6" fmla="*/ 0 w 4212783"/>
              <a:gd name="connsiteY6" fmla="*/ 294396 h 526518"/>
              <a:gd name="connsiteX7" fmla="*/ 0 w 4212783"/>
              <a:gd name="connsiteY7" fmla="*/ 65017 h 526518"/>
              <a:gd name="connsiteX0" fmla="*/ 0 w 4212806"/>
              <a:gd name="connsiteY0" fmla="*/ 65017 h 526518"/>
              <a:gd name="connsiteX1" fmla="*/ 245874 w 4212806"/>
              <a:gd name="connsiteY1" fmla="*/ 65017 h 526518"/>
              <a:gd name="connsiteX2" fmla="*/ 4211962 w 4212806"/>
              <a:gd name="connsiteY2" fmla="*/ 65017 h 526518"/>
              <a:gd name="connsiteX3" fmla="*/ 4212432 w 4212806"/>
              <a:gd name="connsiteY3" fmla="*/ 352457 h 526518"/>
              <a:gd name="connsiteX4" fmla="*/ 3976992 w 4212806"/>
              <a:gd name="connsiteY4" fmla="*/ 523774 h 526518"/>
              <a:gd name="connsiteX5" fmla="*/ 0 w 4212806"/>
              <a:gd name="connsiteY5" fmla="*/ 523773 h 526518"/>
              <a:gd name="connsiteX6" fmla="*/ 0 w 4212806"/>
              <a:gd name="connsiteY6" fmla="*/ 294396 h 526518"/>
              <a:gd name="connsiteX7" fmla="*/ 0 w 4212806"/>
              <a:gd name="connsiteY7" fmla="*/ 65017 h 526518"/>
              <a:gd name="connsiteX0" fmla="*/ 0 w 4212707"/>
              <a:gd name="connsiteY0" fmla="*/ 65017 h 526518"/>
              <a:gd name="connsiteX1" fmla="*/ 245874 w 4212707"/>
              <a:gd name="connsiteY1" fmla="*/ 65017 h 526518"/>
              <a:gd name="connsiteX2" fmla="*/ 4211962 w 4212707"/>
              <a:gd name="connsiteY2" fmla="*/ 65017 h 526518"/>
              <a:gd name="connsiteX3" fmla="*/ 4212432 w 4212707"/>
              <a:gd name="connsiteY3" fmla="*/ 352457 h 526518"/>
              <a:gd name="connsiteX4" fmla="*/ 3976992 w 4212707"/>
              <a:gd name="connsiteY4" fmla="*/ 523774 h 526518"/>
              <a:gd name="connsiteX5" fmla="*/ 0 w 4212707"/>
              <a:gd name="connsiteY5" fmla="*/ 523773 h 526518"/>
              <a:gd name="connsiteX6" fmla="*/ 0 w 4212707"/>
              <a:gd name="connsiteY6" fmla="*/ 294396 h 526518"/>
              <a:gd name="connsiteX7" fmla="*/ 0 w 4212707"/>
              <a:gd name="connsiteY7" fmla="*/ 65017 h 526518"/>
              <a:gd name="connsiteX0" fmla="*/ 0 w 4212432"/>
              <a:gd name="connsiteY0" fmla="*/ 65017 h 527310"/>
              <a:gd name="connsiteX1" fmla="*/ 245874 w 4212432"/>
              <a:gd name="connsiteY1" fmla="*/ 65017 h 527310"/>
              <a:gd name="connsiteX2" fmla="*/ 4211962 w 4212432"/>
              <a:gd name="connsiteY2" fmla="*/ 65017 h 527310"/>
              <a:gd name="connsiteX3" fmla="*/ 4212432 w 4212432"/>
              <a:gd name="connsiteY3" fmla="*/ 352457 h 527310"/>
              <a:gd name="connsiteX4" fmla="*/ 3976992 w 4212432"/>
              <a:gd name="connsiteY4" fmla="*/ 523774 h 527310"/>
              <a:gd name="connsiteX5" fmla="*/ 0 w 4212432"/>
              <a:gd name="connsiteY5" fmla="*/ 523773 h 527310"/>
              <a:gd name="connsiteX6" fmla="*/ 0 w 4212432"/>
              <a:gd name="connsiteY6" fmla="*/ 294396 h 527310"/>
              <a:gd name="connsiteX7" fmla="*/ 0 w 4212432"/>
              <a:gd name="connsiteY7" fmla="*/ 65017 h 527310"/>
              <a:gd name="connsiteX0" fmla="*/ 0 w 4212432"/>
              <a:gd name="connsiteY0" fmla="*/ 254931 h 717224"/>
              <a:gd name="connsiteX1" fmla="*/ 245874 w 4212432"/>
              <a:gd name="connsiteY1" fmla="*/ 254931 h 717224"/>
              <a:gd name="connsiteX2" fmla="*/ 4211962 w 4212432"/>
              <a:gd name="connsiteY2" fmla="*/ 254931 h 717224"/>
              <a:gd name="connsiteX3" fmla="*/ 4212432 w 4212432"/>
              <a:gd name="connsiteY3" fmla="*/ 542371 h 717224"/>
              <a:gd name="connsiteX4" fmla="*/ 3976992 w 4212432"/>
              <a:gd name="connsiteY4" fmla="*/ 713688 h 717224"/>
              <a:gd name="connsiteX5" fmla="*/ 0 w 4212432"/>
              <a:gd name="connsiteY5" fmla="*/ 713687 h 717224"/>
              <a:gd name="connsiteX6" fmla="*/ 0 w 4212432"/>
              <a:gd name="connsiteY6" fmla="*/ 484310 h 717224"/>
              <a:gd name="connsiteX7" fmla="*/ 0 w 4212432"/>
              <a:gd name="connsiteY7" fmla="*/ 254931 h 717224"/>
              <a:gd name="connsiteX0" fmla="*/ 0 w 4212432"/>
              <a:gd name="connsiteY0" fmla="*/ 254931 h 714629"/>
              <a:gd name="connsiteX1" fmla="*/ 245874 w 4212432"/>
              <a:gd name="connsiteY1" fmla="*/ 254931 h 714629"/>
              <a:gd name="connsiteX2" fmla="*/ 4211962 w 4212432"/>
              <a:gd name="connsiteY2" fmla="*/ 254931 h 714629"/>
              <a:gd name="connsiteX3" fmla="*/ 4212432 w 4212432"/>
              <a:gd name="connsiteY3" fmla="*/ 542371 h 714629"/>
              <a:gd name="connsiteX4" fmla="*/ 3976992 w 4212432"/>
              <a:gd name="connsiteY4" fmla="*/ 713688 h 714629"/>
              <a:gd name="connsiteX5" fmla="*/ 0 w 4212432"/>
              <a:gd name="connsiteY5" fmla="*/ 713687 h 714629"/>
              <a:gd name="connsiteX6" fmla="*/ 0 w 4212432"/>
              <a:gd name="connsiteY6" fmla="*/ 484310 h 714629"/>
              <a:gd name="connsiteX7" fmla="*/ 0 w 4212432"/>
              <a:gd name="connsiteY7" fmla="*/ 254931 h 714629"/>
              <a:gd name="connsiteX0" fmla="*/ 0 w 4212432"/>
              <a:gd name="connsiteY0" fmla="*/ 242199 h 704985"/>
              <a:gd name="connsiteX1" fmla="*/ 245874 w 4212432"/>
              <a:gd name="connsiteY1" fmla="*/ 242199 h 704985"/>
              <a:gd name="connsiteX2" fmla="*/ 4211962 w 4212432"/>
              <a:gd name="connsiteY2" fmla="*/ 242199 h 704985"/>
              <a:gd name="connsiteX3" fmla="*/ 4212432 w 4212432"/>
              <a:gd name="connsiteY3" fmla="*/ 548689 h 704985"/>
              <a:gd name="connsiteX4" fmla="*/ 3976992 w 4212432"/>
              <a:gd name="connsiteY4" fmla="*/ 700956 h 704985"/>
              <a:gd name="connsiteX5" fmla="*/ 0 w 4212432"/>
              <a:gd name="connsiteY5" fmla="*/ 700955 h 704985"/>
              <a:gd name="connsiteX6" fmla="*/ 0 w 4212432"/>
              <a:gd name="connsiteY6" fmla="*/ 471578 h 704985"/>
              <a:gd name="connsiteX7" fmla="*/ 0 w 4212432"/>
              <a:gd name="connsiteY7" fmla="*/ 242199 h 704985"/>
              <a:gd name="connsiteX0" fmla="*/ 0 w 4212432"/>
              <a:gd name="connsiteY0" fmla="*/ 242199 h 703933"/>
              <a:gd name="connsiteX1" fmla="*/ 245874 w 4212432"/>
              <a:gd name="connsiteY1" fmla="*/ 242199 h 703933"/>
              <a:gd name="connsiteX2" fmla="*/ 4211962 w 4212432"/>
              <a:gd name="connsiteY2" fmla="*/ 242199 h 703933"/>
              <a:gd name="connsiteX3" fmla="*/ 4212432 w 4212432"/>
              <a:gd name="connsiteY3" fmla="*/ 548689 h 703933"/>
              <a:gd name="connsiteX4" fmla="*/ 3976992 w 4212432"/>
              <a:gd name="connsiteY4" fmla="*/ 700956 h 703933"/>
              <a:gd name="connsiteX5" fmla="*/ 0 w 4212432"/>
              <a:gd name="connsiteY5" fmla="*/ 700955 h 703933"/>
              <a:gd name="connsiteX6" fmla="*/ 0 w 4212432"/>
              <a:gd name="connsiteY6" fmla="*/ 471578 h 703933"/>
              <a:gd name="connsiteX7" fmla="*/ 0 w 4212432"/>
              <a:gd name="connsiteY7" fmla="*/ 242199 h 703933"/>
              <a:gd name="connsiteX0" fmla="*/ 0 w 4212432"/>
              <a:gd name="connsiteY0" fmla="*/ 242199 h 701374"/>
              <a:gd name="connsiteX1" fmla="*/ 245874 w 4212432"/>
              <a:gd name="connsiteY1" fmla="*/ 242199 h 701374"/>
              <a:gd name="connsiteX2" fmla="*/ 4211962 w 4212432"/>
              <a:gd name="connsiteY2" fmla="*/ 242199 h 701374"/>
              <a:gd name="connsiteX3" fmla="*/ 4212432 w 4212432"/>
              <a:gd name="connsiteY3" fmla="*/ 548689 h 701374"/>
              <a:gd name="connsiteX4" fmla="*/ 3976992 w 4212432"/>
              <a:gd name="connsiteY4" fmla="*/ 700956 h 701374"/>
              <a:gd name="connsiteX5" fmla="*/ 0 w 4212432"/>
              <a:gd name="connsiteY5" fmla="*/ 700955 h 701374"/>
              <a:gd name="connsiteX6" fmla="*/ 0 w 4212432"/>
              <a:gd name="connsiteY6" fmla="*/ 471578 h 701374"/>
              <a:gd name="connsiteX7" fmla="*/ 0 w 4212432"/>
              <a:gd name="connsiteY7" fmla="*/ 242199 h 701374"/>
              <a:gd name="connsiteX0" fmla="*/ 0 w 4214819"/>
              <a:gd name="connsiteY0" fmla="*/ 231179 h 693429"/>
              <a:gd name="connsiteX1" fmla="*/ 245874 w 4214819"/>
              <a:gd name="connsiteY1" fmla="*/ 231179 h 693429"/>
              <a:gd name="connsiteX2" fmla="*/ 4211962 w 4214819"/>
              <a:gd name="connsiteY2" fmla="*/ 231179 h 693429"/>
              <a:gd name="connsiteX3" fmla="*/ 4214819 w 4214819"/>
              <a:gd name="connsiteY3" fmla="*/ 554338 h 693429"/>
              <a:gd name="connsiteX4" fmla="*/ 3976992 w 4214819"/>
              <a:gd name="connsiteY4" fmla="*/ 689936 h 693429"/>
              <a:gd name="connsiteX5" fmla="*/ 0 w 4214819"/>
              <a:gd name="connsiteY5" fmla="*/ 689935 h 693429"/>
              <a:gd name="connsiteX6" fmla="*/ 0 w 4214819"/>
              <a:gd name="connsiteY6" fmla="*/ 460558 h 693429"/>
              <a:gd name="connsiteX7" fmla="*/ 0 w 4214819"/>
              <a:gd name="connsiteY7" fmla="*/ 231179 h 693429"/>
              <a:gd name="connsiteX0" fmla="*/ 0 w 4214819"/>
              <a:gd name="connsiteY0" fmla="*/ 231179 h 690020"/>
              <a:gd name="connsiteX1" fmla="*/ 245874 w 4214819"/>
              <a:gd name="connsiteY1" fmla="*/ 231179 h 690020"/>
              <a:gd name="connsiteX2" fmla="*/ 4211962 w 4214819"/>
              <a:gd name="connsiteY2" fmla="*/ 231179 h 690020"/>
              <a:gd name="connsiteX3" fmla="*/ 4214819 w 4214819"/>
              <a:gd name="connsiteY3" fmla="*/ 554338 h 690020"/>
              <a:gd name="connsiteX4" fmla="*/ 3976992 w 4214819"/>
              <a:gd name="connsiteY4" fmla="*/ 689936 h 690020"/>
              <a:gd name="connsiteX5" fmla="*/ 0 w 4214819"/>
              <a:gd name="connsiteY5" fmla="*/ 689935 h 690020"/>
              <a:gd name="connsiteX6" fmla="*/ 0 w 4214819"/>
              <a:gd name="connsiteY6" fmla="*/ 460558 h 690020"/>
              <a:gd name="connsiteX7" fmla="*/ 0 w 4214819"/>
              <a:gd name="connsiteY7" fmla="*/ 231179 h 690020"/>
              <a:gd name="connsiteX0" fmla="*/ 0 w 4215172"/>
              <a:gd name="connsiteY0" fmla="*/ 78388 h 537229"/>
              <a:gd name="connsiteX1" fmla="*/ 245874 w 4215172"/>
              <a:gd name="connsiteY1" fmla="*/ 78388 h 537229"/>
              <a:gd name="connsiteX2" fmla="*/ 4211962 w 4215172"/>
              <a:gd name="connsiteY2" fmla="*/ 78388 h 537229"/>
              <a:gd name="connsiteX3" fmla="*/ 4214819 w 4215172"/>
              <a:gd name="connsiteY3" fmla="*/ 401547 h 537229"/>
              <a:gd name="connsiteX4" fmla="*/ 3976992 w 4215172"/>
              <a:gd name="connsiteY4" fmla="*/ 537145 h 537229"/>
              <a:gd name="connsiteX5" fmla="*/ 0 w 4215172"/>
              <a:gd name="connsiteY5" fmla="*/ 537144 h 537229"/>
              <a:gd name="connsiteX6" fmla="*/ 0 w 4215172"/>
              <a:gd name="connsiteY6" fmla="*/ 307767 h 537229"/>
              <a:gd name="connsiteX7" fmla="*/ 0 w 4215172"/>
              <a:gd name="connsiteY7" fmla="*/ 78388 h 537229"/>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67441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2 h 458757"/>
              <a:gd name="connsiteX4" fmla="*/ 3967441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2 h 458757"/>
              <a:gd name="connsiteX4" fmla="*/ 3967441 w 4212432"/>
              <a:gd name="connsiteY4" fmla="*/ 458757 h 458757"/>
              <a:gd name="connsiteX5" fmla="*/ 0 w 4212432"/>
              <a:gd name="connsiteY5" fmla="*/ 458756 h 458757"/>
              <a:gd name="connsiteX6" fmla="*/ 0 w 4212432"/>
              <a:gd name="connsiteY6" fmla="*/ 229379 h 458757"/>
              <a:gd name="connsiteX7" fmla="*/ 0 w 4212432"/>
              <a:gd name="connsiteY7" fmla="*/ 0 h 45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2432" h="458757">
                <a:moveTo>
                  <a:pt x="0" y="0"/>
                </a:moveTo>
                <a:lnTo>
                  <a:pt x="245874" y="0"/>
                </a:lnTo>
                <a:lnTo>
                  <a:pt x="4211962" y="0"/>
                </a:lnTo>
                <a:cubicBezTo>
                  <a:pt x="4212914" y="108513"/>
                  <a:pt x="4209095" y="335"/>
                  <a:pt x="4212432" y="308872"/>
                </a:cubicBezTo>
                <a:cubicBezTo>
                  <a:pt x="4212481" y="465992"/>
                  <a:pt x="4074394" y="456418"/>
                  <a:pt x="3967441" y="458757"/>
                </a:cubicBezTo>
                <a:lnTo>
                  <a:pt x="0" y="458756"/>
                </a:lnTo>
                <a:lnTo>
                  <a:pt x="0" y="229379"/>
                </a:lnTo>
                <a:lnTo>
                  <a:pt x="0" y="0"/>
                </a:lnTo>
                <a:close/>
              </a:path>
            </a:pathLst>
          </a:custGeom>
          <a:solidFill>
            <a:schemeClr val="accent2">
              <a:alpha val="9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88000" tIns="90000" rIns="90000" bIns="108000" numCol="1" spcCol="0" rtlCol="0" fromWordArt="0" anchor="t" anchorCtr="0" forceAA="0" compatLnSpc="1">
            <a:prstTxWarp prst="textNoShape">
              <a:avLst/>
            </a:prstTxWarp>
            <a:noAutofit/>
          </a:bodyPr>
          <a:lstStyle>
            <a:lvl1pPr marL="0" indent="0" algn="l" defTabSz="609302" rtl="0" eaLnBrk="1" latinLnBrk="0" hangingPunct="1">
              <a:lnSpc>
                <a:spcPct val="100000"/>
              </a:lnSpc>
              <a:spcBef>
                <a:spcPct val="0"/>
              </a:spcBef>
              <a:buNone/>
              <a:defRPr lang="nl-NL" sz="2507" b="0" i="0" kern="1200" dirty="0">
                <a:solidFill>
                  <a:schemeClr val="bg1"/>
                </a:solidFill>
                <a:latin typeface="Myriad for Rabobank It" panose="020B0503030403090204" pitchFamily="34" charset="0"/>
                <a:ea typeface="+mn-ea"/>
                <a:cs typeface="+mn-cs"/>
              </a:defRPr>
            </a:lvl1pPr>
            <a:lvl2pPr marL="609302" indent="0" algn="ctr">
              <a:buNone/>
              <a:defRPr>
                <a:solidFill>
                  <a:schemeClr val="tx1">
                    <a:tint val="75000"/>
                  </a:schemeClr>
                </a:solidFill>
              </a:defRPr>
            </a:lvl2pPr>
            <a:lvl3pPr marL="1218604" indent="0" algn="ctr">
              <a:buNone/>
              <a:defRPr>
                <a:solidFill>
                  <a:schemeClr val="tx1">
                    <a:tint val="75000"/>
                  </a:schemeClr>
                </a:solidFill>
              </a:defRPr>
            </a:lvl3pPr>
            <a:lvl4pPr marL="1827906" indent="0" algn="ctr">
              <a:buNone/>
              <a:defRPr>
                <a:solidFill>
                  <a:schemeClr val="tx1">
                    <a:tint val="75000"/>
                  </a:schemeClr>
                </a:solidFill>
              </a:defRPr>
            </a:lvl4pPr>
            <a:lvl5pPr marL="2437207" indent="0" algn="ctr">
              <a:buNone/>
              <a:defRPr>
                <a:solidFill>
                  <a:schemeClr val="tx1">
                    <a:tint val="75000"/>
                  </a:schemeClr>
                </a:solidFill>
              </a:defRPr>
            </a:lvl5pPr>
            <a:lvl6pPr marL="3046511" indent="0" algn="ctr">
              <a:buNone/>
              <a:defRPr>
                <a:solidFill>
                  <a:schemeClr val="tx1">
                    <a:tint val="75000"/>
                  </a:schemeClr>
                </a:solidFill>
              </a:defRPr>
            </a:lvl6pPr>
            <a:lvl7pPr marL="3655814" indent="0" algn="ctr">
              <a:buNone/>
              <a:defRPr>
                <a:solidFill>
                  <a:schemeClr val="tx1">
                    <a:tint val="75000"/>
                  </a:schemeClr>
                </a:solidFill>
              </a:defRPr>
            </a:lvl7pPr>
            <a:lvl8pPr marL="4265113" indent="0" algn="ctr">
              <a:buNone/>
              <a:defRPr>
                <a:solidFill>
                  <a:schemeClr val="tx1">
                    <a:tint val="75000"/>
                  </a:schemeClr>
                </a:solidFill>
              </a:defRPr>
            </a:lvl8pPr>
            <a:lvl9pPr marL="4874417" indent="0" algn="ctr">
              <a:buNone/>
              <a:defRPr>
                <a:solidFill>
                  <a:schemeClr val="tx1">
                    <a:tint val="75000"/>
                  </a:schemeClr>
                </a:solidFill>
              </a:defRPr>
            </a:lvl9pPr>
          </a:lstStyle>
          <a:p>
            <a:endParaRPr lang="nl-NL"/>
          </a:p>
        </p:txBody>
      </p:sp>
      <p:sp>
        <p:nvSpPr>
          <p:cNvPr id="12" name="Titel 14">
            <a:extLst>
              <a:ext uri="{FF2B5EF4-FFF2-40B4-BE49-F238E27FC236}">
                <a16:creationId xmlns:a16="http://schemas.microsoft.com/office/drawing/2014/main" id="{DFFEC9F0-E6BE-40A9-883F-8B5288F144FA}"/>
              </a:ext>
            </a:extLst>
          </p:cNvPr>
          <p:cNvSpPr>
            <a:spLocks noGrp="1"/>
          </p:cNvSpPr>
          <p:nvPr>
            <p:ph type="title"/>
          </p:nvPr>
        </p:nvSpPr>
        <p:spPr>
          <a:xfrm>
            <a:off x="0" y="360000"/>
            <a:ext cx="5601600" cy="1344000"/>
          </a:xfrm>
          <a:prstGeom prst="round1Rect">
            <a:avLst>
              <a:gd name="adj" fmla="val 12786"/>
            </a:avLst>
          </a:prstGeom>
          <a:solidFill>
            <a:schemeClr val="accent1">
              <a:alpha val="90000"/>
            </a:schemeClr>
          </a:solidFill>
          <a:ln w="19050" cmpd="sng">
            <a:noFill/>
          </a:ln>
        </p:spPr>
        <p:txBody>
          <a:bodyPr wrap="square" lIns="288000" tIns="108000" rIns="108000" bIns="72000" anchor="t" anchorCtr="0">
            <a:noAutofit/>
          </a:bodyPr>
          <a:lstStyle>
            <a:lvl1pPr>
              <a:lnSpc>
                <a:spcPts val="4000"/>
              </a:lnSpc>
              <a:defRPr sz="3733" b="0" i="0">
                <a:solidFill>
                  <a:srgbClr val="FFFFFF"/>
                </a:solidFill>
                <a:latin typeface="Myriad for Rabobank Bd It" panose="020B0703030403090204" pitchFamily="34" charset="0"/>
              </a:defRPr>
            </a:lvl1pPr>
          </a:lstStyle>
          <a:p>
            <a:endParaRPr lang="nl-NL" noProof="0"/>
          </a:p>
        </p:txBody>
      </p:sp>
    </p:spTree>
    <p:extLst>
      <p:ext uri="{BB962C8B-B14F-4D97-AF65-F5344CB8AC3E}">
        <p14:creationId xmlns:p14="http://schemas.microsoft.com/office/powerpoint/2010/main" val="69747042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1094579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Tree>
    <p:extLst>
      <p:ext uri="{BB962C8B-B14F-4D97-AF65-F5344CB8AC3E}">
        <p14:creationId xmlns:p14="http://schemas.microsoft.com/office/powerpoint/2010/main" val="167625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2" name="Content Placeholder 2">
            <a:extLst>
              <a:ext uri="{FF2B5EF4-FFF2-40B4-BE49-F238E27FC236}">
                <a16:creationId xmlns:a16="http://schemas.microsoft.com/office/drawing/2014/main" id="{E496C731-8EBE-47E2-B58E-D73599707E2C}"/>
              </a:ext>
            </a:extLst>
          </p:cNvPr>
          <p:cNvSpPr>
            <a:spLocks noGrp="1"/>
          </p:cNvSpPr>
          <p:nvPr>
            <p:ph idx="15"/>
          </p:nvPr>
        </p:nvSpPr>
        <p:spPr>
          <a:xfrm>
            <a:off x="6263392"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15" name="Straight Connector 14">
            <a:extLst>
              <a:ext uri="{FF2B5EF4-FFF2-40B4-BE49-F238E27FC236}">
                <a16:creationId xmlns:a16="http://schemas.microsoft.com/office/drawing/2014/main" id="{2A7478E0-A7DC-4249-ADC2-92831075D6A5}"/>
              </a:ext>
            </a:extLst>
          </p:cNvPr>
          <p:cNvCxnSpPr/>
          <p:nvPr userDrawn="1"/>
        </p:nvCxnSpPr>
        <p:spPr>
          <a:xfrm>
            <a:off x="6085840" y="1825625"/>
            <a:ext cx="0" cy="3908201"/>
          </a:xfrm>
          <a:prstGeom prst="line">
            <a:avLst/>
          </a:prstGeom>
          <a:ln w="28575" cap="rnd">
            <a:solidFill>
              <a:srgbClr val="D8D9DA"/>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62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825625"/>
            <a:ext cx="6096000" cy="5032376"/>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2182367"/>
            <a:ext cx="5097442" cy="3900275"/>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354631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Box (Alternat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12" name="Rectangle 11">
            <a:extLst>
              <a:ext uri="{FF2B5EF4-FFF2-40B4-BE49-F238E27FC236}">
                <a16:creationId xmlns:a16="http://schemas.microsoft.com/office/drawing/2014/main" id="{73784A61-04A1-45E4-AFDD-0EAFA5C37A32}"/>
              </a:ext>
            </a:extLst>
          </p:cNvPr>
          <p:cNvSpPr/>
          <p:nvPr userDrawn="1"/>
        </p:nvSpPr>
        <p:spPr>
          <a:xfrm>
            <a:off x="6096001" y="1825624"/>
            <a:ext cx="6096000"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Content Placeholder 2">
            <a:extLst>
              <a:ext uri="{FF2B5EF4-FFF2-40B4-BE49-F238E27FC236}">
                <a16:creationId xmlns:a16="http://schemas.microsoft.com/office/drawing/2014/main" id="{161E53BC-0849-422F-89AB-01A0B1905C15}"/>
              </a:ext>
            </a:extLst>
          </p:cNvPr>
          <p:cNvSpPr>
            <a:spLocks noGrp="1"/>
          </p:cNvSpPr>
          <p:nvPr>
            <p:ph idx="16"/>
          </p:nvPr>
        </p:nvSpPr>
        <p:spPr>
          <a:xfrm>
            <a:off x="6457949" y="2182367"/>
            <a:ext cx="5097443" cy="356217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73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Narrow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47687"/>
            <a:ext cx="3891915" cy="5010313"/>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6"/>
            <a:ext cx="2921932" cy="3898801"/>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Graphic 31">
            <a:extLst>
              <a:ext uri="{FF2B5EF4-FFF2-40B4-BE49-F238E27FC236}">
                <a16:creationId xmlns:a16="http://schemas.microsoft.com/office/drawing/2014/main" id="{266B5BA1-BDB8-48E4-A4DB-43D66F6F0C8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105626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EC57C-3028-455B-B45B-B66D7EA4E881}"/>
              </a:ext>
            </a:extLst>
          </p:cNvPr>
          <p:cNvSpPr>
            <a:spLocks noGrp="1"/>
          </p:cNvSpPr>
          <p:nvPr>
            <p:ph type="title"/>
          </p:nvPr>
        </p:nvSpPr>
        <p:spPr>
          <a:xfrm>
            <a:off x="609600" y="585787"/>
            <a:ext cx="10945792" cy="640585"/>
          </a:xfrm>
          <a:prstGeom prst="rect">
            <a:avLst/>
          </a:prstGeom>
        </p:spPr>
        <p:txBody>
          <a:bodyPr vert="horz" lIns="0" tIns="0" rIns="0" bIns="0" rtlCol="0" anchor="t" anchorCtr="0">
            <a:noAutofit/>
          </a:bodyPr>
          <a:lstStyle/>
          <a:p>
            <a:r>
              <a:rPr lang="en-US" dirty="0"/>
              <a:t>Heading 1</a:t>
            </a:r>
            <a:endParaRPr lang="en-GB" dirty="0"/>
          </a:p>
        </p:txBody>
      </p:sp>
      <p:sp>
        <p:nvSpPr>
          <p:cNvPr id="3" name="Text Placeholder 2">
            <a:extLst>
              <a:ext uri="{FF2B5EF4-FFF2-40B4-BE49-F238E27FC236}">
                <a16:creationId xmlns:a16="http://schemas.microsoft.com/office/drawing/2014/main" id="{6BD59806-D0B1-487D-BABC-A3A65F56B2C6}"/>
              </a:ext>
            </a:extLst>
          </p:cNvPr>
          <p:cNvSpPr>
            <a:spLocks noGrp="1"/>
          </p:cNvSpPr>
          <p:nvPr>
            <p:ph type="body" idx="1"/>
          </p:nvPr>
        </p:nvSpPr>
        <p:spPr>
          <a:xfrm>
            <a:off x="609600" y="1825625"/>
            <a:ext cx="10945792" cy="42570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Heading 3</a:t>
            </a:r>
            <a:endParaRPr lang="en-GB" dirty="0"/>
          </a:p>
        </p:txBody>
      </p:sp>
      <p:sp>
        <p:nvSpPr>
          <p:cNvPr id="6" name="Slide Number Placeholder 5">
            <a:extLst>
              <a:ext uri="{FF2B5EF4-FFF2-40B4-BE49-F238E27FC236}">
                <a16:creationId xmlns:a16="http://schemas.microsoft.com/office/drawing/2014/main" id="{495DF40C-C00B-41BF-BB3A-8B5DE830F445}"/>
              </a:ext>
            </a:extLst>
          </p:cNvPr>
          <p:cNvSpPr>
            <a:spLocks noGrp="1"/>
          </p:cNvSpPr>
          <p:nvPr>
            <p:ph type="sldNum" sz="quarter" idx="4"/>
          </p:nvPr>
        </p:nvSpPr>
        <p:spPr>
          <a:xfrm>
            <a:off x="609600" y="6356350"/>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2352157268"/>
      </p:ext>
    </p:extLst>
  </p:cSld>
  <p:clrMap bg1="lt1" tx1="dk1" bg2="lt2" tx2="dk2" accent1="accent1" accent2="accent2" accent3="accent3" accent4="accent4" accent5="accent5" accent6="accent6" hlink="hlink" folHlink="folHlink"/>
  <p:sldLayoutIdLst>
    <p:sldLayoutId id="2147483649" r:id="rId1"/>
    <p:sldLayoutId id="2147483699" r:id="rId2"/>
    <p:sldLayoutId id="2147483668" r:id="rId3"/>
    <p:sldLayoutId id="2147483700" r:id="rId4"/>
    <p:sldLayoutId id="2147483650" r:id="rId5"/>
    <p:sldLayoutId id="2147483672" r:id="rId6"/>
    <p:sldLayoutId id="2147483673" r:id="rId7"/>
    <p:sldLayoutId id="2147483706" r:id="rId8"/>
    <p:sldLayoutId id="2147483674" r:id="rId9"/>
    <p:sldLayoutId id="2147483705" r:id="rId10"/>
    <p:sldLayoutId id="2147483675" r:id="rId11"/>
    <p:sldLayoutId id="2147483676" r:id="rId12"/>
    <p:sldLayoutId id="2147483680" r:id="rId13"/>
    <p:sldLayoutId id="2147483703" r:id="rId14"/>
    <p:sldLayoutId id="2147483681" r:id="rId15"/>
    <p:sldLayoutId id="2147483682" r:id="rId16"/>
    <p:sldLayoutId id="2147483677" r:id="rId17"/>
    <p:sldLayoutId id="2147483704" r:id="rId18"/>
    <p:sldLayoutId id="2147483678" r:id="rId19"/>
    <p:sldLayoutId id="2147483679" r:id="rId20"/>
    <p:sldLayoutId id="2147483683" r:id="rId21"/>
    <p:sldLayoutId id="2147483687" r:id="rId22"/>
    <p:sldLayoutId id="2147483688" r:id="rId23"/>
    <p:sldLayoutId id="2147483707" r:id="rId24"/>
    <p:sldLayoutId id="2147483689" r:id="rId25"/>
    <p:sldLayoutId id="2147483690" r:id="rId26"/>
    <p:sldLayoutId id="2147483691" r:id="rId27"/>
    <p:sldLayoutId id="2147483692" r:id="rId28"/>
    <p:sldLayoutId id="2147483693" r:id="rId29"/>
    <p:sldLayoutId id="2147483694" r:id="rId30"/>
    <p:sldLayoutId id="2147483701" r:id="rId31"/>
    <p:sldLayoutId id="2147483702" r:id="rId32"/>
    <p:sldLayoutId id="2147483654" r:id="rId33"/>
    <p:sldLayoutId id="2147483710" r:id="rId34"/>
    <p:sldLayoutId id="2147483655" r:id="rId35"/>
    <p:sldLayoutId id="2147483711" r:id="rId36"/>
    <p:sldLayoutId id="2147483712" r:id="rId37"/>
    <p:sldLayoutId id="2147483697" r:id="rId38"/>
    <p:sldLayoutId id="2147483698" r:id="rId39"/>
    <p:sldLayoutId id="2147483696" r:id="rId40"/>
    <p:sldLayoutId id="2147483695" r:id="rId41"/>
    <p:sldLayoutId id="2147483708" r:id="rId42"/>
    <p:sldLayoutId id="2147483709" r:id="rId43"/>
    <p:sldLayoutId id="2147483716"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8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1pPr>
      <a:lvl2pPr marL="2304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4608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6912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90000"/>
        </a:lnSpc>
        <a:spcBef>
          <a:spcPts val="500"/>
        </a:spcBef>
        <a:buClr>
          <a:schemeClr val="accent1"/>
        </a:buClr>
        <a:buFont typeface="Arial" panose="020B0604020202020204" pitchFamily="34" charset="0"/>
        <a:buNone/>
        <a:defRPr sz="1800" i="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4.xml"/><Relationship Id="rId1" Type="http://schemas.openxmlformats.org/officeDocument/2006/relationships/tags" Target="../tags/tag1.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4.xml"/><Relationship Id="rId7" Type="http://schemas.openxmlformats.org/officeDocument/2006/relationships/image" Target="../media/image2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3.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slideLayout" Target="../slideLayouts/slideLayout33.xml"/><Relationship Id="rId1" Type="http://schemas.openxmlformats.org/officeDocument/2006/relationships/tags" Target="../tags/tag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slideLayout" Target="../slideLayouts/slideLayout33.xml"/><Relationship Id="rId1" Type="http://schemas.openxmlformats.org/officeDocument/2006/relationships/tags" Target="../tags/tag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ultiple blue virus organisms">
            <a:extLst>
              <a:ext uri="{FF2B5EF4-FFF2-40B4-BE49-F238E27FC236}">
                <a16:creationId xmlns:a16="http://schemas.microsoft.com/office/drawing/2014/main" id="{AE95D994-DD8F-BEA3-20A4-0A0D6414E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7" cy="6858000"/>
          </a:xfrm>
          <a:prstGeom prst="rect">
            <a:avLst/>
          </a:prstGeom>
        </p:spPr>
      </p:pic>
      <p:sp>
        <p:nvSpPr>
          <p:cNvPr id="8" name="Subtitle 7">
            <a:extLst>
              <a:ext uri="{FF2B5EF4-FFF2-40B4-BE49-F238E27FC236}">
                <a16:creationId xmlns:a16="http://schemas.microsoft.com/office/drawing/2014/main" id="{F6464A43-5B80-4854-9FC3-E00F515DC04B}"/>
              </a:ext>
            </a:extLst>
          </p:cNvPr>
          <p:cNvSpPr>
            <a:spLocks noGrp="1"/>
          </p:cNvSpPr>
          <p:nvPr>
            <p:ph type="subTitle" idx="1"/>
          </p:nvPr>
        </p:nvSpPr>
        <p:spPr>
          <a:xfrm>
            <a:off x="2" y="5485064"/>
            <a:ext cx="6095931" cy="826836"/>
          </a:xfrm>
          <a:solidFill>
            <a:schemeClr val="accent3">
              <a:alpha val="90000"/>
            </a:schemeClr>
          </a:solidFill>
        </p:spPr>
        <p:txBody>
          <a:bodyPr/>
          <a:lstStyle/>
          <a:p>
            <a:r>
              <a:rPr lang="en-GB" sz="2000" i="1" dirty="0">
                <a:latin typeface="Myriad Pro" panose="020B0503030403020204" pitchFamily="34" charset="0"/>
              </a:rPr>
              <a:t>By Helena </a:t>
            </a:r>
            <a:r>
              <a:rPr lang="en-GB" sz="2000" i="1" dirty="0" err="1">
                <a:latin typeface="Myriad Pro" panose="020B0503030403020204" pitchFamily="34" charset="0"/>
              </a:rPr>
              <a:t>Fedorenko</a:t>
            </a:r>
            <a:r>
              <a:rPr lang="en-GB" sz="2000" i="1" dirty="0">
                <a:latin typeface="Myriad Pro" panose="020B0503030403020204" pitchFamily="34" charset="0"/>
              </a:rPr>
              <a:t>, Xing Ying Chen, Kevin Guillemette and Brecht Nys</a:t>
            </a:r>
          </a:p>
        </p:txBody>
      </p:sp>
      <p:sp>
        <p:nvSpPr>
          <p:cNvPr id="6" name="Title 5">
            <a:extLst>
              <a:ext uri="{FF2B5EF4-FFF2-40B4-BE49-F238E27FC236}">
                <a16:creationId xmlns:a16="http://schemas.microsoft.com/office/drawing/2014/main" id="{7A7ABC60-E318-4903-BC01-B1CAACC679D3}"/>
              </a:ext>
            </a:extLst>
          </p:cNvPr>
          <p:cNvSpPr>
            <a:spLocks noGrp="1"/>
          </p:cNvSpPr>
          <p:nvPr>
            <p:ph type="title"/>
          </p:nvPr>
        </p:nvSpPr>
        <p:spPr>
          <a:xfrm>
            <a:off x="0" y="4089400"/>
            <a:ext cx="9004300" cy="1399200"/>
          </a:xfrm>
          <a:solidFill>
            <a:schemeClr val="accent2">
              <a:alpha val="90000"/>
            </a:schemeClr>
          </a:solidFill>
        </p:spPr>
        <p:txBody>
          <a:bodyPr anchor="ctr"/>
          <a:lstStyle/>
          <a:p>
            <a:r>
              <a:rPr lang="en-GB" dirty="0">
                <a:latin typeface="Myriad Pro" panose="020B0503030403020204" charset="0"/>
              </a:rPr>
              <a:t>The influence of various factors on the spread of COVID-19</a:t>
            </a:r>
            <a:endParaRPr lang="en-IE" dirty="0">
              <a:latin typeface="Myriad Pro" panose="020B0503030403020204" charset="0"/>
            </a:endParaRPr>
          </a:p>
        </p:txBody>
      </p:sp>
      <p:sp>
        <p:nvSpPr>
          <p:cNvPr id="4" name="TextBox 3">
            <a:extLst>
              <a:ext uri="{FF2B5EF4-FFF2-40B4-BE49-F238E27FC236}">
                <a16:creationId xmlns:a16="http://schemas.microsoft.com/office/drawing/2014/main" id="{5F41FF4A-5DCF-F045-BA60-78329864B1B5}"/>
              </a:ext>
            </a:extLst>
          </p:cNvPr>
          <p:cNvSpPr txBox="1"/>
          <p:nvPr/>
        </p:nvSpPr>
        <p:spPr>
          <a:xfrm>
            <a:off x="9811625" y="5689600"/>
            <a:ext cx="65" cy="369332"/>
          </a:xfrm>
          <a:prstGeom prst="rect">
            <a:avLst/>
          </a:prstGeom>
          <a:noFill/>
          <a:ln w="12700">
            <a:noFill/>
          </a:ln>
        </p:spPr>
        <p:txBody>
          <a:bodyPr wrap="none" lIns="0" rIns="0" rtlCol="0" anchor="t" anchorCtr="0">
            <a:spAutoFit/>
          </a:bodyPr>
          <a:lstStyle/>
          <a:p>
            <a:pPr algn="ctr"/>
            <a:endParaRPr lang="en-US">
              <a:solidFill>
                <a:srgbClr val="5E6A71"/>
              </a:solidFill>
            </a:endParaRPr>
          </a:p>
        </p:txBody>
      </p:sp>
    </p:spTree>
    <p:custDataLst>
      <p:tags r:id="rId1"/>
    </p:custDataLst>
    <p:extLst>
      <p:ext uri="{BB962C8B-B14F-4D97-AF65-F5344CB8AC3E}">
        <p14:creationId xmlns:p14="http://schemas.microsoft.com/office/powerpoint/2010/main" val="17773988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The factors that we have considered…</a:t>
            </a:r>
          </a:p>
        </p:txBody>
      </p:sp>
      <p:sp>
        <p:nvSpPr>
          <p:cNvPr id="3" name="Rectangle 2">
            <a:extLst>
              <a:ext uri="{FF2B5EF4-FFF2-40B4-BE49-F238E27FC236}">
                <a16:creationId xmlns:a16="http://schemas.microsoft.com/office/drawing/2014/main" id="{907196DC-5EE3-6096-0D3D-0036808A5DE5}"/>
              </a:ext>
            </a:extLst>
          </p:cNvPr>
          <p:cNvSpPr/>
          <p:nvPr/>
        </p:nvSpPr>
        <p:spPr>
          <a:xfrm>
            <a:off x="7036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EA9D07E0-A5C6-86C9-3B2A-69EA97E6B596}"/>
              </a:ext>
            </a:extLst>
          </p:cNvPr>
          <p:cNvSpPr/>
          <p:nvPr/>
        </p:nvSpPr>
        <p:spPr>
          <a:xfrm>
            <a:off x="34087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B86108A-7AF6-C128-3538-E3129D1F76F6}"/>
              </a:ext>
            </a:extLst>
          </p:cNvPr>
          <p:cNvSpPr/>
          <p:nvPr/>
        </p:nvSpPr>
        <p:spPr>
          <a:xfrm>
            <a:off x="61138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7C259A82-2B28-B7A5-116E-6429B8DC1E00}"/>
              </a:ext>
            </a:extLst>
          </p:cNvPr>
          <p:cNvSpPr/>
          <p:nvPr/>
        </p:nvSpPr>
        <p:spPr>
          <a:xfrm>
            <a:off x="88189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8A78A18-825E-C595-B308-29F28B0C2017}"/>
              </a:ext>
            </a:extLst>
          </p:cNvPr>
          <p:cNvSpPr txBox="1"/>
          <p:nvPr/>
        </p:nvSpPr>
        <p:spPr>
          <a:xfrm>
            <a:off x="703674" y="3270354"/>
            <a:ext cx="2529649"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Climate</a:t>
            </a:r>
          </a:p>
        </p:txBody>
      </p:sp>
      <p:sp>
        <p:nvSpPr>
          <p:cNvPr id="10" name="TextBox 9">
            <a:extLst>
              <a:ext uri="{FF2B5EF4-FFF2-40B4-BE49-F238E27FC236}">
                <a16:creationId xmlns:a16="http://schemas.microsoft.com/office/drawing/2014/main" id="{69C24F2A-80FB-A4C8-4845-7634C6D7F389}"/>
              </a:ext>
            </a:extLst>
          </p:cNvPr>
          <p:cNvSpPr txBox="1"/>
          <p:nvPr/>
        </p:nvSpPr>
        <p:spPr>
          <a:xfrm>
            <a:off x="703673" y="4207646"/>
            <a:ext cx="2529649" cy="1169551"/>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Countries with higher average temperatures or higher levels of humidity exhibit increased numbers of COVID-19 cases.</a:t>
            </a:r>
          </a:p>
        </p:txBody>
      </p:sp>
      <p:pic>
        <p:nvPicPr>
          <p:cNvPr id="13" name="Picture 12">
            <a:extLst>
              <a:ext uri="{FF2B5EF4-FFF2-40B4-BE49-F238E27FC236}">
                <a16:creationId xmlns:a16="http://schemas.microsoft.com/office/drawing/2014/main" id="{E42525A9-8A87-0030-B929-1964E1BE0E1B}"/>
              </a:ext>
            </a:extLst>
          </p:cNvPr>
          <p:cNvPicPr>
            <a:picLocks noChangeAspect="1"/>
          </p:cNvPicPr>
          <p:nvPr>
            <p:custDataLst>
              <p:tags r:id="rId1"/>
            </p:custDataLst>
          </p:nvPr>
        </p:nvPicPr>
        <p:blipFill rotWithShape="1">
          <a:blip r:embed="rId5">
            <a:extLst>
              <a:ext uri="{28A0092B-C50C-407E-A947-70E740481C1C}">
                <a14:useLocalDpi xmlns:a14="http://schemas.microsoft.com/office/drawing/2010/main" val="0"/>
              </a:ext>
            </a:extLst>
          </a:blip>
          <a:srcRect/>
          <a:stretch/>
        </p:blipFill>
        <p:spPr>
          <a:xfrm>
            <a:off x="1704722" y="1959828"/>
            <a:ext cx="527556" cy="1143876"/>
          </a:xfrm>
          <a:prstGeom prst="rect">
            <a:avLst/>
          </a:prstGeom>
        </p:spPr>
      </p:pic>
      <p:sp>
        <p:nvSpPr>
          <p:cNvPr id="14" name="TextBox 13">
            <a:extLst>
              <a:ext uri="{FF2B5EF4-FFF2-40B4-BE49-F238E27FC236}">
                <a16:creationId xmlns:a16="http://schemas.microsoft.com/office/drawing/2014/main" id="{DCB9BDD5-A700-4E32-2871-F20697599D28}"/>
              </a:ext>
            </a:extLst>
          </p:cNvPr>
          <p:cNvSpPr txBox="1"/>
          <p:nvPr/>
        </p:nvSpPr>
        <p:spPr>
          <a:xfrm>
            <a:off x="3408768" y="3270354"/>
            <a:ext cx="2534831" cy="830997"/>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Government Response</a:t>
            </a:r>
          </a:p>
        </p:txBody>
      </p:sp>
      <p:sp>
        <p:nvSpPr>
          <p:cNvPr id="15" name="TextBox 14">
            <a:extLst>
              <a:ext uri="{FF2B5EF4-FFF2-40B4-BE49-F238E27FC236}">
                <a16:creationId xmlns:a16="http://schemas.microsoft.com/office/drawing/2014/main" id="{13B68796-0446-361E-2749-848866C53D7E}"/>
              </a:ext>
            </a:extLst>
          </p:cNvPr>
          <p:cNvSpPr txBox="1"/>
          <p:nvPr/>
        </p:nvSpPr>
        <p:spPr>
          <a:xfrm>
            <a:off x="6113870" y="3270354"/>
            <a:ext cx="2529655"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Vaccination Rate</a:t>
            </a:r>
          </a:p>
        </p:txBody>
      </p:sp>
      <p:sp>
        <p:nvSpPr>
          <p:cNvPr id="16" name="TextBox 15">
            <a:extLst>
              <a:ext uri="{FF2B5EF4-FFF2-40B4-BE49-F238E27FC236}">
                <a16:creationId xmlns:a16="http://schemas.microsoft.com/office/drawing/2014/main" id="{6636AB43-34F2-5A6F-CCC1-352568226909}"/>
              </a:ext>
            </a:extLst>
          </p:cNvPr>
          <p:cNvSpPr txBox="1"/>
          <p:nvPr/>
        </p:nvSpPr>
        <p:spPr>
          <a:xfrm>
            <a:off x="8818976" y="3270354"/>
            <a:ext cx="2529649"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Air Quality</a:t>
            </a:r>
          </a:p>
        </p:txBody>
      </p:sp>
      <p:sp>
        <p:nvSpPr>
          <p:cNvPr id="17" name="TextBox 16">
            <a:extLst>
              <a:ext uri="{FF2B5EF4-FFF2-40B4-BE49-F238E27FC236}">
                <a16:creationId xmlns:a16="http://schemas.microsoft.com/office/drawing/2014/main" id="{76FB6254-5555-D084-7C16-D7ED2802050A}"/>
              </a:ext>
            </a:extLst>
          </p:cNvPr>
          <p:cNvSpPr txBox="1"/>
          <p:nvPr/>
        </p:nvSpPr>
        <p:spPr>
          <a:xfrm>
            <a:off x="3403600" y="4207646"/>
            <a:ext cx="2534825" cy="1384995"/>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Extended periods of school- and workplace closing, and international travel restrictions, have lead to a lower spread of COVID-19 cases.</a:t>
            </a:r>
          </a:p>
        </p:txBody>
      </p:sp>
      <p:sp>
        <p:nvSpPr>
          <p:cNvPr id="18" name="TextBox 17">
            <a:extLst>
              <a:ext uri="{FF2B5EF4-FFF2-40B4-BE49-F238E27FC236}">
                <a16:creationId xmlns:a16="http://schemas.microsoft.com/office/drawing/2014/main" id="{CE08E418-6377-B2AF-7447-B8BCFA277450}"/>
              </a:ext>
            </a:extLst>
          </p:cNvPr>
          <p:cNvSpPr txBox="1"/>
          <p:nvPr/>
        </p:nvSpPr>
        <p:spPr>
          <a:xfrm>
            <a:off x="6119043" y="4207646"/>
            <a:ext cx="2524482" cy="738664"/>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Higher vaccination rates result in lower reproduction rates and lower death rates.</a:t>
            </a:r>
          </a:p>
        </p:txBody>
      </p:sp>
      <p:sp>
        <p:nvSpPr>
          <p:cNvPr id="19" name="TextBox 18">
            <a:extLst>
              <a:ext uri="{FF2B5EF4-FFF2-40B4-BE49-F238E27FC236}">
                <a16:creationId xmlns:a16="http://schemas.microsoft.com/office/drawing/2014/main" id="{4A5C37BD-0855-3F66-8F29-24140BB80B28}"/>
              </a:ext>
            </a:extLst>
          </p:cNvPr>
          <p:cNvSpPr txBox="1"/>
          <p:nvPr/>
        </p:nvSpPr>
        <p:spPr>
          <a:xfrm>
            <a:off x="8824143" y="4207646"/>
            <a:ext cx="2524482" cy="738664"/>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Areas with poor air quality have shown higher rates of COVID-19 cases.</a:t>
            </a:r>
          </a:p>
        </p:txBody>
      </p:sp>
      <p:pic>
        <p:nvPicPr>
          <p:cNvPr id="20" name="Picture 19">
            <a:extLst>
              <a:ext uri="{FF2B5EF4-FFF2-40B4-BE49-F238E27FC236}">
                <a16:creationId xmlns:a16="http://schemas.microsoft.com/office/drawing/2014/main" id="{214981DB-E871-049C-E78A-18094843428C}"/>
              </a:ext>
            </a:extLst>
          </p:cNvPr>
          <p:cNvPicPr>
            <a:picLocks noChangeAspect="1"/>
          </p:cNvPicPr>
          <p:nvPr>
            <p:custDataLst>
              <p:tags r:id="rId2"/>
            </p:custDataLst>
          </p:nvPr>
        </p:nvPicPr>
        <p:blipFill rotWithShape="1">
          <a:blip r:embed="rId6">
            <a:extLst>
              <a:ext uri="{28A0092B-C50C-407E-A947-70E740481C1C}">
                <a14:useLocalDpi xmlns:a14="http://schemas.microsoft.com/office/drawing/2010/main" val="0"/>
              </a:ext>
            </a:extLst>
          </a:blip>
          <a:srcRect/>
          <a:stretch/>
        </p:blipFill>
        <p:spPr>
          <a:xfrm>
            <a:off x="6995648" y="2110528"/>
            <a:ext cx="766104" cy="842477"/>
          </a:xfrm>
          <a:prstGeom prst="rect">
            <a:avLst/>
          </a:prstGeom>
        </p:spPr>
      </p:pic>
      <p:pic>
        <p:nvPicPr>
          <p:cNvPr id="21" name="Picture 20">
            <a:extLst>
              <a:ext uri="{FF2B5EF4-FFF2-40B4-BE49-F238E27FC236}">
                <a16:creationId xmlns:a16="http://schemas.microsoft.com/office/drawing/2014/main" id="{A91BB158-B157-4A2E-4E1A-8F9EDC314196}"/>
              </a:ext>
            </a:extLst>
          </p:cNvPr>
          <p:cNvPicPr>
            <a:picLocks noChangeAspect="1"/>
          </p:cNvPicPr>
          <p:nvPr>
            <p:custDataLst>
              <p:tags r:id="rId3"/>
            </p:custDataLst>
          </p:nvPr>
        </p:nvPicPr>
        <p:blipFill rotWithShape="1">
          <a:blip r:embed="rId7">
            <a:extLst>
              <a:ext uri="{28A0092B-C50C-407E-A947-70E740481C1C}">
                <a14:useLocalDpi xmlns:a14="http://schemas.microsoft.com/office/drawing/2010/main" val="0"/>
              </a:ext>
            </a:extLst>
          </a:blip>
          <a:srcRect/>
          <a:stretch/>
        </p:blipFill>
        <p:spPr>
          <a:xfrm>
            <a:off x="9700332" y="2110528"/>
            <a:ext cx="766937" cy="842477"/>
          </a:xfrm>
          <a:prstGeom prst="rect">
            <a:avLst/>
          </a:prstGeom>
        </p:spPr>
      </p:pic>
      <p:pic>
        <p:nvPicPr>
          <p:cNvPr id="24" name="Picture 23">
            <a:extLst>
              <a:ext uri="{FF2B5EF4-FFF2-40B4-BE49-F238E27FC236}">
                <a16:creationId xmlns:a16="http://schemas.microsoft.com/office/drawing/2014/main" id="{97CFDB34-EFE0-9925-FA6A-D553E5A0816B}"/>
              </a:ext>
            </a:extLst>
          </p:cNvPr>
          <p:cNvPicPr>
            <a:picLocks noChangeAspect="1"/>
          </p:cNvPicPr>
          <p:nvPr/>
        </p:nvPicPr>
        <p:blipFill>
          <a:blip r:embed="rId8"/>
          <a:stretch>
            <a:fillRect/>
          </a:stretch>
        </p:blipFill>
        <p:spPr>
          <a:xfrm>
            <a:off x="4216188" y="2046087"/>
            <a:ext cx="914825" cy="971359"/>
          </a:xfrm>
          <a:prstGeom prst="rect">
            <a:avLst/>
          </a:prstGeom>
        </p:spPr>
      </p:pic>
    </p:spTree>
    <p:extLst>
      <p:ext uri="{BB962C8B-B14F-4D97-AF65-F5344CB8AC3E}">
        <p14:creationId xmlns:p14="http://schemas.microsoft.com/office/powerpoint/2010/main" val="348393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Climate</a:t>
            </a:r>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10018200"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Countries with higher average temperatures or higher levels of humidity exhibit increased numbers of COVID-19 cases.</a:t>
            </a:r>
          </a:p>
        </p:txBody>
      </p:sp>
      <p:pic>
        <p:nvPicPr>
          <p:cNvPr id="13" name="Picture 12">
            <a:extLst>
              <a:ext uri="{FF2B5EF4-FFF2-40B4-BE49-F238E27FC236}">
                <a16:creationId xmlns:a16="http://schemas.microsoft.com/office/drawing/2014/main" id="{E42525A9-8A87-0030-B929-1964E1BE0E1B}"/>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27800" y="281020"/>
            <a:ext cx="435996" cy="945352"/>
          </a:xfrm>
          <a:prstGeom prst="rect">
            <a:avLst/>
          </a:prstGeom>
        </p:spPr>
      </p:pic>
    </p:spTree>
    <p:extLst>
      <p:ext uri="{BB962C8B-B14F-4D97-AF65-F5344CB8AC3E}">
        <p14:creationId xmlns:p14="http://schemas.microsoft.com/office/powerpoint/2010/main" val="302858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Government Response</a:t>
            </a: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Extended periods of school- and workplace closing, and international travel restrictions, have lead to a lower spread of COVID-19 cases.</a:t>
            </a:r>
          </a:p>
        </p:txBody>
      </p:sp>
      <p:pic>
        <p:nvPicPr>
          <p:cNvPr id="4" name="Picture 3">
            <a:extLst>
              <a:ext uri="{FF2B5EF4-FFF2-40B4-BE49-F238E27FC236}">
                <a16:creationId xmlns:a16="http://schemas.microsoft.com/office/drawing/2014/main" id="{CFF355B1-4A95-EED8-2227-5CCA777D442A}"/>
              </a:ext>
            </a:extLst>
          </p:cNvPr>
          <p:cNvPicPr>
            <a:picLocks noChangeAspect="1"/>
          </p:cNvPicPr>
          <p:nvPr/>
        </p:nvPicPr>
        <p:blipFill>
          <a:blip r:embed="rId2"/>
          <a:stretch>
            <a:fillRect/>
          </a:stretch>
        </p:blipFill>
        <p:spPr>
          <a:xfrm>
            <a:off x="10388388" y="420399"/>
            <a:ext cx="914825" cy="971359"/>
          </a:xfrm>
          <a:prstGeom prst="rect">
            <a:avLst/>
          </a:prstGeom>
        </p:spPr>
      </p:pic>
    </p:spTree>
    <p:extLst>
      <p:ext uri="{BB962C8B-B14F-4D97-AF65-F5344CB8AC3E}">
        <p14:creationId xmlns:p14="http://schemas.microsoft.com/office/powerpoint/2010/main" val="148198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Vaccination Rate</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Higher vaccination rates result in lower reproduction rates and lower death rates.</a:t>
            </a:r>
          </a:p>
        </p:txBody>
      </p:sp>
      <p:pic>
        <p:nvPicPr>
          <p:cNvPr id="4" name="Picture 3">
            <a:extLst>
              <a:ext uri="{FF2B5EF4-FFF2-40B4-BE49-F238E27FC236}">
                <a16:creationId xmlns:a16="http://schemas.microsoft.com/office/drawing/2014/main" id="{BBD01265-22C2-D44C-6CFD-21EC775D8082}"/>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06883" y="484840"/>
            <a:ext cx="766104" cy="842477"/>
          </a:xfrm>
          <a:prstGeom prst="rect">
            <a:avLst/>
          </a:prstGeom>
        </p:spPr>
      </p:pic>
      <p:sp>
        <p:nvSpPr>
          <p:cNvPr id="3" name="Rectangle 2">
            <a:extLst>
              <a:ext uri="{FF2B5EF4-FFF2-40B4-BE49-F238E27FC236}">
                <a16:creationId xmlns:a16="http://schemas.microsoft.com/office/drawing/2014/main" id="{F8DE80A3-CBC1-B61B-DF0B-A9CB537D6AE8}"/>
              </a:ext>
            </a:extLst>
          </p:cNvPr>
          <p:cNvSpPr/>
          <p:nvPr/>
        </p:nvSpPr>
        <p:spPr>
          <a:xfrm>
            <a:off x="609600" y="1733102"/>
            <a:ext cx="4717312" cy="23598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A84829F8-DE25-27BC-F8BB-3EBA88B861E8}"/>
              </a:ext>
            </a:extLst>
          </p:cNvPr>
          <p:cNvSpPr/>
          <p:nvPr/>
        </p:nvSpPr>
        <p:spPr>
          <a:xfrm>
            <a:off x="609600" y="4209496"/>
            <a:ext cx="4717312" cy="22232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E00C083-B1DF-7EA2-A28B-BE6440888B11}"/>
              </a:ext>
            </a:extLst>
          </p:cNvPr>
          <p:cNvSpPr/>
          <p:nvPr/>
        </p:nvSpPr>
        <p:spPr>
          <a:xfrm>
            <a:off x="5443870" y="1733102"/>
            <a:ext cx="6358270" cy="46995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B3B568C5-3AD6-87C8-97FE-BC4297924F8A}"/>
              </a:ext>
            </a:extLst>
          </p:cNvPr>
          <p:cNvSpPr txBox="1"/>
          <p:nvPr/>
        </p:nvSpPr>
        <p:spPr>
          <a:xfrm>
            <a:off x="609600" y="1763410"/>
            <a:ext cx="4717312" cy="2308324"/>
          </a:xfrm>
          <a:prstGeom prst="rect">
            <a:avLst/>
          </a:prstGeom>
          <a:noFill/>
        </p:spPr>
        <p:txBody>
          <a:bodyPr wrap="square" rtlCol="0">
            <a:spAutoFit/>
          </a:bodyPr>
          <a:lstStyle/>
          <a:p>
            <a:r>
              <a:rPr lang="en-GB" sz="1200" b="1" dirty="0">
                <a:solidFill>
                  <a:schemeClr val="tx2"/>
                </a:solidFill>
                <a:latin typeface="Arial" panose="020B0604020202020204" pitchFamily="34" charset="0"/>
                <a:cs typeface="Arial" panose="020B0604020202020204" pitchFamily="34" charset="0"/>
              </a:rPr>
              <a:t>Variables</a:t>
            </a:r>
          </a:p>
          <a:p>
            <a:pPr marL="285750" indent="-2857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Reproduction rate: the average number of people that one infected person will pass the disease on;</a:t>
            </a:r>
          </a:p>
          <a:p>
            <a:pPr marL="285750" indent="-2857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Vaccination rate: proportion of country population that has received at least one vaccination;</a:t>
            </a:r>
          </a:p>
          <a:p>
            <a:pPr marL="285750" indent="-2857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Fully vaccinated rate: proportion of country population that has received both vaccination;</a:t>
            </a:r>
          </a:p>
          <a:p>
            <a:pPr marL="285750" indent="-2857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Death rate: proportion of infected people that died.</a:t>
            </a:r>
          </a:p>
          <a:p>
            <a:r>
              <a:rPr lang="en-GB" sz="1200" b="1" dirty="0">
                <a:solidFill>
                  <a:schemeClr val="tx2"/>
                </a:solidFill>
                <a:latin typeface="Arial" panose="020B0604020202020204" pitchFamily="34" charset="0"/>
                <a:cs typeface="Arial" panose="020B0604020202020204" pitchFamily="34" charset="0"/>
              </a:rPr>
              <a:t>Dataset</a:t>
            </a:r>
          </a:p>
          <a:p>
            <a:pPr marL="171450" indent="-1714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Data on COVID cases and vaccination rate for all countries from Feb-2020 until Feb-2023;</a:t>
            </a:r>
          </a:p>
          <a:p>
            <a:pPr marL="171450" indent="-1714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Country name mapped to continent using RESTCOUNTRY API</a:t>
            </a:r>
          </a:p>
        </p:txBody>
      </p:sp>
      <p:sp>
        <p:nvSpPr>
          <p:cNvPr id="8" name="TextBox 7">
            <a:extLst>
              <a:ext uri="{FF2B5EF4-FFF2-40B4-BE49-F238E27FC236}">
                <a16:creationId xmlns:a16="http://schemas.microsoft.com/office/drawing/2014/main" id="{2FD2F3FB-C38D-90F5-7193-235609ED9EBA}"/>
              </a:ext>
            </a:extLst>
          </p:cNvPr>
          <p:cNvSpPr txBox="1"/>
          <p:nvPr/>
        </p:nvSpPr>
        <p:spPr>
          <a:xfrm>
            <a:off x="625975" y="4230762"/>
            <a:ext cx="4094881" cy="461665"/>
          </a:xfrm>
          <a:prstGeom prst="rect">
            <a:avLst/>
          </a:prstGeom>
          <a:noFill/>
        </p:spPr>
        <p:txBody>
          <a:bodyPr wrap="square" rtlCol="0">
            <a:spAutoFit/>
          </a:bodyPr>
          <a:lstStyle/>
          <a:p>
            <a:r>
              <a:rPr lang="en-GB" sz="1200" b="1" dirty="0">
                <a:solidFill>
                  <a:schemeClr val="tx2"/>
                </a:solidFill>
                <a:latin typeface="Arial" panose="020B0604020202020204" pitchFamily="34" charset="0"/>
                <a:cs typeface="Arial" panose="020B0604020202020204" pitchFamily="34" charset="0"/>
              </a:rPr>
              <a:t>Outcome</a:t>
            </a:r>
          </a:p>
          <a:p>
            <a:pPr marL="285750" indent="-285750">
              <a:buFont typeface="Arial" panose="020B0604020202020204" pitchFamily="34" charset="0"/>
              <a:buChar char="•"/>
            </a:pPr>
            <a:r>
              <a:rPr lang="en-GB" sz="1200" dirty="0" err="1">
                <a:solidFill>
                  <a:schemeClr val="tx2"/>
                </a:solidFill>
                <a:latin typeface="Arial" panose="020B0604020202020204" pitchFamily="34" charset="0"/>
                <a:cs typeface="Arial" panose="020B0604020202020204" pitchFamily="34" charset="0"/>
              </a:rPr>
              <a:t>xxxx</a:t>
            </a:r>
            <a:endParaRPr lang="en-GB" sz="1200" dirty="0">
              <a:solidFill>
                <a:schemeClr val="tx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0C6E65F2-F6D9-3EAC-CD0D-58EEE2390A93}"/>
              </a:ext>
            </a:extLst>
          </p:cNvPr>
          <p:cNvPicPr>
            <a:picLocks noChangeAspect="1"/>
          </p:cNvPicPr>
          <p:nvPr/>
        </p:nvPicPr>
        <p:blipFill>
          <a:blip r:embed="rId4"/>
          <a:stretch>
            <a:fillRect/>
          </a:stretch>
        </p:blipFill>
        <p:spPr>
          <a:xfrm>
            <a:off x="6664505" y="2088882"/>
            <a:ext cx="1929881" cy="1870040"/>
          </a:xfrm>
          <a:prstGeom prst="rect">
            <a:avLst/>
          </a:prstGeom>
        </p:spPr>
      </p:pic>
      <p:pic>
        <p:nvPicPr>
          <p:cNvPr id="13" name="Picture 12">
            <a:extLst>
              <a:ext uri="{FF2B5EF4-FFF2-40B4-BE49-F238E27FC236}">
                <a16:creationId xmlns:a16="http://schemas.microsoft.com/office/drawing/2014/main" id="{0A78E78E-6180-432F-B041-9715EA376147}"/>
              </a:ext>
            </a:extLst>
          </p:cNvPr>
          <p:cNvPicPr>
            <a:picLocks noChangeAspect="1"/>
          </p:cNvPicPr>
          <p:nvPr/>
        </p:nvPicPr>
        <p:blipFill>
          <a:blip r:embed="rId5"/>
          <a:stretch>
            <a:fillRect/>
          </a:stretch>
        </p:blipFill>
        <p:spPr>
          <a:xfrm>
            <a:off x="8884561" y="2088882"/>
            <a:ext cx="1874960" cy="1870040"/>
          </a:xfrm>
          <a:prstGeom prst="rect">
            <a:avLst/>
          </a:prstGeom>
        </p:spPr>
      </p:pic>
      <p:pic>
        <p:nvPicPr>
          <p:cNvPr id="17" name="Picture 16">
            <a:extLst>
              <a:ext uri="{FF2B5EF4-FFF2-40B4-BE49-F238E27FC236}">
                <a16:creationId xmlns:a16="http://schemas.microsoft.com/office/drawing/2014/main" id="{5359AB4E-ADB2-2FDD-B262-CB7F005464E9}"/>
              </a:ext>
            </a:extLst>
          </p:cNvPr>
          <p:cNvPicPr>
            <a:picLocks noChangeAspect="1"/>
          </p:cNvPicPr>
          <p:nvPr/>
        </p:nvPicPr>
        <p:blipFill>
          <a:blip r:embed="rId6"/>
          <a:stretch>
            <a:fillRect/>
          </a:stretch>
        </p:blipFill>
        <p:spPr>
          <a:xfrm>
            <a:off x="5499671" y="4374474"/>
            <a:ext cx="2004090" cy="2042108"/>
          </a:xfrm>
          <a:prstGeom prst="rect">
            <a:avLst/>
          </a:prstGeom>
        </p:spPr>
      </p:pic>
      <p:pic>
        <p:nvPicPr>
          <p:cNvPr id="19" name="Picture 18">
            <a:extLst>
              <a:ext uri="{FF2B5EF4-FFF2-40B4-BE49-F238E27FC236}">
                <a16:creationId xmlns:a16="http://schemas.microsoft.com/office/drawing/2014/main" id="{9644CC49-0FDB-75B7-4409-820B3467C0F6}"/>
              </a:ext>
            </a:extLst>
          </p:cNvPr>
          <p:cNvPicPr>
            <a:picLocks noChangeAspect="1"/>
          </p:cNvPicPr>
          <p:nvPr/>
        </p:nvPicPr>
        <p:blipFill>
          <a:blip r:embed="rId7"/>
          <a:stretch>
            <a:fillRect/>
          </a:stretch>
        </p:blipFill>
        <p:spPr>
          <a:xfrm>
            <a:off x="7577042" y="4357653"/>
            <a:ext cx="2127586" cy="2056850"/>
          </a:xfrm>
          <a:prstGeom prst="rect">
            <a:avLst/>
          </a:prstGeom>
        </p:spPr>
      </p:pic>
      <p:pic>
        <p:nvPicPr>
          <p:cNvPr id="21" name="Picture 20">
            <a:extLst>
              <a:ext uri="{FF2B5EF4-FFF2-40B4-BE49-F238E27FC236}">
                <a16:creationId xmlns:a16="http://schemas.microsoft.com/office/drawing/2014/main" id="{AA6889D7-6FF6-0EC9-1280-4F9A29D9EBA0}"/>
              </a:ext>
            </a:extLst>
          </p:cNvPr>
          <p:cNvPicPr>
            <a:picLocks noChangeAspect="1"/>
          </p:cNvPicPr>
          <p:nvPr/>
        </p:nvPicPr>
        <p:blipFill>
          <a:blip r:embed="rId8"/>
          <a:stretch>
            <a:fillRect/>
          </a:stretch>
        </p:blipFill>
        <p:spPr>
          <a:xfrm>
            <a:off x="9719767" y="4384165"/>
            <a:ext cx="2025911" cy="2025911"/>
          </a:xfrm>
          <a:prstGeom prst="rect">
            <a:avLst/>
          </a:prstGeom>
        </p:spPr>
      </p:pic>
      <p:sp>
        <p:nvSpPr>
          <p:cNvPr id="22" name="TextBox 21">
            <a:extLst>
              <a:ext uri="{FF2B5EF4-FFF2-40B4-BE49-F238E27FC236}">
                <a16:creationId xmlns:a16="http://schemas.microsoft.com/office/drawing/2014/main" id="{A8C35B07-69C2-2599-F2A3-AA9560B7C39B}"/>
              </a:ext>
            </a:extLst>
          </p:cNvPr>
          <p:cNvSpPr txBox="1"/>
          <p:nvPr/>
        </p:nvSpPr>
        <p:spPr>
          <a:xfrm>
            <a:off x="5479530" y="1776348"/>
            <a:ext cx="5578844" cy="276999"/>
          </a:xfrm>
          <a:prstGeom prst="rect">
            <a:avLst/>
          </a:prstGeom>
          <a:noFill/>
        </p:spPr>
        <p:txBody>
          <a:bodyPr wrap="square" rtlCol="0">
            <a:spAutoFit/>
          </a:bodyPr>
          <a:lstStyle/>
          <a:p>
            <a:r>
              <a:rPr lang="en-GB" sz="1200" b="1" dirty="0">
                <a:solidFill>
                  <a:schemeClr val="tx2"/>
                </a:solidFill>
                <a:latin typeface="Arial" panose="020B0604020202020204" pitchFamily="34" charset="0"/>
                <a:cs typeface="Arial" panose="020B0604020202020204" pitchFamily="34" charset="0"/>
              </a:rPr>
              <a:t>Influence of vaccination rate on reproduction rate and death rate</a:t>
            </a:r>
          </a:p>
        </p:txBody>
      </p:sp>
      <p:sp>
        <p:nvSpPr>
          <p:cNvPr id="23" name="TextBox 22">
            <a:extLst>
              <a:ext uri="{FF2B5EF4-FFF2-40B4-BE49-F238E27FC236}">
                <a16:creationId xmlns:a16="http://schemas.microsoft.com/office/drawing/2014/main" id="{E69BD72F-055B-E064-AF2F-B25606B8789A}"/>
              </a:ext>
            </a:extLst>
          </p:cNvPr>
          <p:cNvSpPr txBox="1"/>
          <p:nvPr/>
        </p:nvSpPr>
        <p:spPr>
          <a:xfrm>
            <a:off x="5479530" y="4062617"/>
            <a:ext cx="5578844" cy="276999"/>
          </a:xfrm>
          <a:prstGeom prst="rect">
            <a:avLst/>
          </a:prstGeom>
          <a:noFill/>
        </p:spPr>
        <p:txBody>
          <a:bodyPr wrap="square" rtlCol="0">
            <a:spAutoFit/>
          </a:bodyPr>
          <a:lstStyle/>
          <a:p>
            <a:r>
              <a:rPr lang="en-GB" sz="1200" b="1" dirty="0">
                <a:solidFill>
                  <a:schemeClr val="tx2"/>
                </a:solidFill>
                <a:latin typeface="Arial" panose="020B0604020202020204" pitchFamily="34" charset="0"/>
                <a:cs typeface="Arial" panose="020B0604020202020204" pitchFamily="34" charset="0"/>
              </a:rPr>
              <a:t>Regional discrepancies</a:t>
            </a:r>
          </a:p>
        </p:txBody>
      </p:sp>
    </p:spTree>
    <p:extLst>
      <p:ext uri="{BB962C8B-B14F-4D97-AF65-F5344CB8AC3E}">
        <p14:creationId xmlns:p14="http://schemas.microsoft.com/office/powerpoint/2010/main" val="80108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Air Quality</a:t>
            </a:r>
            <a:br>
              <a:rPr lang="en-GB" sz="4400" dirty="0"/>
            </a:b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Areas with poor air quality have shown higher rates of COVID-19 cases.</a:t>
            </a:r>
          </a:p>
        </p:txBody>
      </p:sp>
      <p:pic>
        <p:nvPicPr>
          <p:cNvPr id="3" name="Picture 2">
            <a:extLst>
              <a:ext uri="{FF2B5EF4-FFF2-40B4-BE49-F238E27FC236}">
                <a16:creationId xmlns:a16="http://schemas.microsoft.com/office/drawing/2014/main" id="{73A3DB8B-0020-5156-CD99-AD79435AA86A}"/>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106731" y="484840"/>
            <a:ext cx="766937" cy="842477"/>
          </a:xfrm>
          <a:prstGeom prst="rect">
            <a:avLst/>
          </a:prstGeom>
        </p:spPr>
      </p:pic>
      <p:pic>
        <p:nvPicPr>
          <p:cNvPr id="5" name="Picture 4" descr="Chart, scatter chart&#10;&#10;Description automatically generated">
            <a:extLst>
              <a:ext uri="{FF2B5EF4-FFF2-40B4-BE49-F238E27FC236}">
                <a16:creationId xmlns:a16="http://schemas.microsoft.com/office/drawing/2014/main" id="{D79EE4B4-38C0-6776-0E1D-CE7FBF013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656" y="1559107"/>
            <a:ext cx="2164732" cy="1811900"/>
          </a:xfrm>
          <a:prstGeom prst="rect">
            <a:avLst/>
          </a:prstGeom>
        </p:spPr>
      </p:pic>
      <p:pic>
        <p:nvPicPr>
          <p:cNvPr id="7" name="Picture 6" descr="Chart, scatter chart&#10;&#10;Description automatically generated">
            <a:extLst>
              <a:ext uri="{FF2B5EF4-FFF2-40B4-BE49-F238E27FC236}">
                <a16:creationId xmlns:a16="http://schemas.microsoft.com/office/drawing/2014/main" id="{31084C83-C093-CEEC-F79C-8DDF46AEE8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1903" y="1583724"/>
            <a:ext cx="2164732" cy="1831279"/>
          </a:xfrm>
          <a:prstGeom prst="rect">
            <a:avLst/>
          </a:prstGeom>
        </p:spPr>
      </p:pic>
      <p:pic>
        <p:nvPicPr>
          <p:cNvPr id="9" name="Picture 8" descr="Chart, scatter chart&#10;&#10;Description automatically generated">
            <a:extLst>
              <a:ext uri="{FF2B5EF4-FFF2-40B4-BE49-F238E27FC236}">
                <a16:creationId xmlns:a16="http://schemas.microsoft.com/office/drawing/2014/main" id="{EE910A06-FDCC-2CC1-8068-F2C43E826E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9051" y="1567325"/>
            <a:ext cx="1967819" cy="1864075"/>
          </a:xfrm>
          <a:prstGeom prst="rect">
            <a:avLst/>
          </a:prstGeom>
        </p:spPr>
      </p:pic>
      <p:pic>
        <p:nvPicPr>
          <p:cNvPr id="14" name="Picture 13" descr="Chart, line chart&#10;&#10;Description automatically generated">
            <a:extLst>
              <a:ext uri="{FF2B5EF4-FFF2-40B4-BE49-F238E27FC236}">
                <a16:creationId xmlns:a16="http://schemas.microsoft.com/office/drawing/2014/main" id="{3377E953-D1E5-F254-ED5F-2ED6160FD5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2237" y="3746156"/>
            <a:ext cx="5239763" cy="2511655"/>
          </a:xfrm>
          <a:prstGeom prst="rect">
            <a:avLst/>
          </a:prstGeom>
        </p:spPr>
      </p:pic>
      <p:sp>
        <p:nvSpPr>
          <p:cNvPr id="16" name="TextBox 15">
            <a:extLst>
              <a:ext uri="{FF2B5EF4-FFF2-40B4-BE49-F238E27FC236}">
                <a16:creationId xmlns:a16="http://schemas.microsoft.com/office/drawing/2014/main" id="{58C35DCA-0E09-46DF-F4BB-173C23E11D8C}"/>
              </a:ext>
            </a:extLst>
          </p:cNvPr>
          <p:cNvSpPr txBox="1"/>
          <p:nvPr/>
        </p:nvSpPr>
        <p:spPr>
          <a:xfrm>
            <a:off x="154495" y="1677997"/>
            <a:ext cx="6264966" cy="3323987"/>
          </a:xfrm>
          <a:prstGeom prst="rect">
            <a:avLst/>
          </a:prstGeom>
          <a:noFill/>
        </p:spPr>
        <p:txBody>
          <a:bodyPr wrap="square" rtlCol="0">
            <a:spAutoFit/>
          </a:bodyPr>
          <a:lstStyle/>
          <a:p>
            <a:pPr marL="285750" indent="-285750">
              <a:buFont typeface="Arial" panose="020B0604020202020204" pitchFamily="34" charset="0"/>
              <a:buChar char="•"/>
            </a:pPr>
            <a:r>
              <a:rPr lang="en-US" sz="1400" b="1" dirty="0"/>
              <a:t>Variables:</a:t>
            </a:r>
          </a:p>
          <a:p>
            <a:pPr marL="285750" indent="-285750">
              <a:buFont typeface="Arial" panose="020B0604020202020204" pitchFamily="34" charset="0"/>
              <a:buChar char="•"/>
            </a:pPr>
            <a:endParaRPr lang="en-US" sz="1400" dirty="0"/>
          </a:p>
          <a:p>
            <a:pPr marL="91440" indent="-285750">
              <a:buFont typeface="Wingdings" panose="05000000000000000000" pitchFamily="2" charset="2"/>
              <a:buChar char="Ø"/>
            </a:pPr>
            <a:r>
              <a:rPr lang="en-US" sz="1400" dirty="0"/>
              <a:t>Pollution Rank by Country: Rank of  world most polluted countries</a:t>
            </a:r>
          </a:p>
          <a:p>
            <a:pPr marL="91440" indent="-285750">
              <a:buFont typeface="Wingdings" panose="05000000000000000000" pitchFamily="2" charset="2"/>
              <a:buChar char="Ø"/>
            </a:pPr>
            <a:r>
              <a:rPr lang="en-US" sz="1400" dirty="0"/>
              <a:t>Confirmed Covid Rate: Covid cases divide by country population.</a:t>
            </a:r>
          </a:p>
          <a:p>
            <a:pPr marL="285750" indent="-285750">
              <a:buFont typeface="Wingdings" panose="05000000000000000000" pitchFamily="2" charset="2"/>
              <a:buChar char="Ø"/>
            </a:pPr>
            <a:r>
              <a:rPr lang="en-US" sz="1400" dirty="0"/>
              <a:t>Death Rate: total number of  Covid death cases in each country divided by total confirmed covid cases.</a:t>
            </a:r>
          </a:p>
          <a:p>
            <a:pPr marL="285750" indent="-285750">
              <a:buFont typeface="Wingdings" panose="05000000000000000000" pitchFamily="2" charset="2"/>
              <a:buChar char="Ø"/>
            </a:pPr>
            <a:r>
              <a:rPr lang="en-US" sz="1400" dirty="0"/>
              <a:t>Recovered Rate: total number of covid recovered cases in each country divided by total confirmed Covid Cases in each Country.</a:t>
            </a:r>
          </a:p>
          <a:p>
            <a:pPr marL="285750" indent="-285750">
              <a:buFont typeface="Wingdings" panose="05000000000000000000" pitchFamily="2" charset="2"/>
              <a:buChar char="Ø"/>
            </a:pPr>
            <a:endParaRPr lang="en-US" sz="1400" dirty="0"/>
          </a:p>
          <a:p>
            <a:pPr marL="285750" indent="-285750">
              <a:buFont typeface="Arial" panose="020B0604020202020204" pitchFamily="34" charset="0"/>
              <a:buChar char="•"/>
            </a:pPr>
            <a:r>
              <a:rPr lang="en-US" sz="1400" b="1" dirty="0"/>
              <a:t>Dataset:</a:t>
            </a:r>
          </a:p>
          <a:p>
            <a:pPr marL="285750" indent="-285750">
              <a:buFont typeface="Arial" panose="020B0604020202020204" pitchFamily="34" charset="0"/>
              <a:buChar char="•"/>
            </a:pPr>
            <a:endParaRPr lang="en-US" sz="1400" b="1" dirty="0"/>
          </a:p>
          <a:p>
            <a:pPr marL="285750" indent="-285750">
              <a:buFont typeface="Wingdings" panose="05000000000000000000" pitchFamily="2" charset="2"/>
              <a:buChar char="Ø"/>
            </a:pPr>
            <a:r>
              <a:rPr lang="en-US" sz="1400" dirty="0"/>
              <a:t>Rank of  world most polluted countries based on pollution rate from 2018 to 2021</a:t>
            </a:r>
          </a:p>
          <a:p>
            <a:pPr marL="285750" indent="-285750">
              <a:buFont typeface="Wingdings" panose="05000000000000000000" pitchFamily="2" charset="2"/>
              <a:buChar char="Ø"/>
            </a:pPr>
            <a:r>
              <a:rPr lang="en-US" sz="1400" dirty="0"/>
              <a:t>Latest covid data set: accumulated data on all covid cases worldwide (from 2019-2021)</a:t>
            </a:r>
          </a:p>
        </p:txBody>
      </p:sp>
      <p:cxnSp>
        <p:nvCxnSpPr>
          <p:cNvPr id="18" name="Straight Connector 17">
            <a:extLst>
              <a:ext uri="{FF2B5EF4-FFF2-40B4-BE49-F238E27FC236}">
                <a16:creationId xmlns:a16="http://schemas.microsoft.com/office/drawing/2014/main" id="{DFC0CEB7-D304-5B29-83D1-E9550DB5EE34}"/>
              </a:ext>
            </a:extLst>
          </p:cNvPr>
          <p:cNvCxnSpPr>
            <a:cxnSpLocks/>
          </p:cNvCxnSpPr>
          <p:nvPr/>
        </p:nvCxnSpPr>
        <p:spPr>
          <a:xfrm>
            <a:off x="356573" y="1617099"/>
            <a:ext cx="9571198"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9415469-EA18-43A7-DB82-0C526723A233}"/>
              </a:ext>
            </a:extLst>
          </p:cNvPr>
          <p:cNvCxnSpPr/>
          <p:nvPr/>
        </p:nvCxnSpPr>
        <p:spPr>
          <a:xfrm>
            <a:off x="494522" y="2108718"/>
            <a:ext cx="1371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48E5D90-F6B4-0011-6D2F-87984068610F}"/>
              </a:ext>
            </a:extLst>
          </p:cNvPr>
          <p:cNvCxnSpPr/>
          <p:nvPr/>
        </p:nvCxnSpPr>
        <p:spPr>
          <a:xfrm>
            <a:off x="466531" y="4040155"/>
            <a:ext cx="1502228"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1961003-28EC-23FF-4C57-538AE76CDA30}"/>
              </a:ext>
            </a:extLst>
          </p:cNvPr>
          <p:cNvSpPr txBox="1"/>
          <p:nvPr/>
        </p:nvSpPr>
        <p:spPr>
          <a:xfrm>
            <a:off x="154495" y="4748205"/>
            <a:ext cx="7104721" cy="2215991"/>
          </a:xfrm>
          <a:prstGeom prst="rect">
            <a:avLst/>
          </a:prstGeom>
          <a:noFill/>
        </p:spPr>
        <p:txBody>
          <a:bodyPr wrap="square" rtlCol="0">
            <a:spAutoFit/>
          </a:bodyPr>
          <a:lstStyle/>
          <a:p>
            <a:pPr marL="285750" indent="-285750">
              <a:buFont typeface="Wingdings" panose="05000000000000000000" pitchFamily="2" charset="2"/>
              <a:buChar char="Ø"/>
            </a:pPr>
            <a:endParaRPr lang="en-US" sz="1800" dirty="0"/>
          </a:p>
          <a:p>
            <a:pPr marL="285750" indent="-285750">
              <a:buFont typeface="Wingdings" panose="05000000000000000000" pitchFamily="2" charset="2"/>
              <a:buChar char="§"/>
            </a:pPr>
            <a:r>
              <a:rPr lang="en-US" sz="1600" b="1" dirty="0"/>
              <a:t>Outcome</a:t>
            </a:r>
          </a:p>
          <a:p>
            <a:pPr marL="285750" indent="-285750">
              <a:buFont typeface="Arial" panose="020B0604020202020204" pitchFamily="34" charset="0"/>
              <a:buChar char="•"/>
            </a:pPr>
            <a:endParaRPr lang="en-US" sz="1400" b="1" dirty="0"/>
          </a:p>
          <a:p>
            <a:pPr marL="285750" indent="-285750">
              <a:buFont typeface="Wingdings" panose="05000000000000000000" pitchFamily="2" charset="2"/>
              <a:buChar char="Ø"/>
            </a:pPr>
            <a:r>
              <a:rPr lang="en-US" sz="1200" b="0" i="0" dirty="0">
                <a:solidFill>
                  <a:srgbClr val="374151"/>
                </a:solidFill>
                <a:effectLst/>
                <a:latin typeface="Söhne"/>
              </a:rPr>
              <a:t>higher pollution ranks are associated with slightly lower confirmed COVID-19 case rates.</a:t>
            </a:r>
          </a:p>
          <a:p>
            <a:pPr marL="285750" indent="-285750">
              <a:buFont typeface="Wingdings" panose="05000000000000000000" pitchFamily="2" charset="2"/>
              <a:buChar char="Ø"/>
            </a:pPr>
            <a:r>
              <a:rPr lang="en-US" sz="1200" b="0" i="0" dirty="0">
                <a:solidFill>
                  <a:srgbClr val="374151"/>
                </a:solidFill>
                <a:effectLst/>
                <a:latin typeface="Söhne"/>
              </a:rPr>
              <a:t>higher pollution ranks are associated with slightly higher COVID-19 death rates.</a:t>
            </a:r>
            <a:endParaRPr lang="en-US" sz="1200" dirty="0">
              <a:solidFill>
                <a:srgbClr val="374151"/>
              </a:solidFill>
              <a:latin typeface="Söhne"/>
            </a:endParaRPr>
          </a:p>
          <a:p>
            <a:pPr marL="285750" indent="-285750">
              <a:buFont typeface="Wingdings" panose="05000000000000000000" pitchFamily="2" charset="2"/>
              <a:buChar char="Ø"/>
            </a:pPr>
            <a:r>
              <a:rPr lang="en-US" sz="1200" b="0" i="0" dirty="0">
                <a:solidFill>
                  <a:srgbClr val="374151"/>
                </a:solidFill>
                <a:effectLst/>
                <a:latin typeface="Söhne"/>
              </a:rPr>
              <a:t>higher pollution ranks are associated with slightly lower COVID-19 recovery rates.</a:t>
            </a:r>
          </a:p>
          <a:p>
            <a:pPr marL="285750" indent="-285750">
              <a:buFont typeface="Wingdings" panose="05000000000000000000" pitchFamily="2" charset="2"/>
              <a:buChar char="Ø"/>
            </a:pPr>
            <a:endParaRPr lang="en-US" sz="1200" b="0" i="0" dirty="0">
              <a:solidFill>
                <a:srgbClr val="374151"/>
              </a:solidFill>
              <a:effectLst/>
              <a:latin typeface="Söhne"/>
            </a:endParaRPr>
          </a:p>
          <a:p>
            <a:pPr marL="285750" indent="-285750">
              <a:buFont typeface="Wingdings" panose="05000000000000000000" pitchFamily="2" charset="2"/>
              <a:buChar char="v"/>
            </a:pPr>
            <a:r>
              <a:rPr lang="en-US" sz="1200" b="1" dirty="0">
                <a:solidFill>
                  <a:srgbClr val="374151"/>
                </a:solidFill>
                <a:latin typeface="Söhne"/>
              </a:rPr>
              <a:t>The correlations between the variables are weak, based on the line graph, the relationships between Covid 19 and pollution ranks hard to be identify.</a:t>
            </a:r>
            <a:endParaRPr lang="en-US" sz="1200" b="1" dirty="0"/>
          </a:p>
          <a:p>
            <a:endParaRPr lang="en-US" dirty="0"/>
          </a:p>
        </p:txBody>
      </p:sp>
      <p:cxnSp>
        <p:nvCxnSpPr>
          <p:cNvPr id="20" name="Straight Connector 19">
            <a:extLst>
              <a:ext uri="{FF2B5EF4-FFF2-40B4-BE49-F238E27FC236}">
                <a16:creationId xmlns:a16="http://schemas.microsoft.com/office/drawing/2014/main" id="{F28A6B86-E0A9-DC88-77F0-65EF1D9A4F24}"/>
              </a:ext>
            </a:extLst>
          </p:cNvPr>
          <p:cNvCxnSpPr>
            <a:cxnSpLocks/>
          </p:cNvCxnSpPr>
          <p:nvPr/>
        </p:nvCxnSpPr>
        <p:spPr>
          <a:xfrm>
            <a:off x="466531" y="5417024"/>
            <a:ext cx="150222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54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EMPLAFYSLIDEID" val="637317165193750868"/>
</p:tagLst>
</file>

<file path=ppt/tags/tag2.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3.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4.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ags/tag5.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6.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7.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heme/theme1.xml><?xml version="1.0" encoding="utf-8"?>
<a:theme xmlns:a="http://schemas.openxmlformats.org/drawingml/2006/main" name="Rabobank (2021)">
  <a:themeElements>
    <a:clrScheme name="Rabobank (2021)">
      <a:dk1>
        <a:srgbClr val="363A3B"/>
      </a:dk1>
      <a:lt1>
        <a:sysClr val="window" lastClr="FFFFFF"/>
      </a:lt1>
      <a:dk2>
        <a:srgbClr val="000060"/>
      </a:dk2>
      <a:lt2>
        <a:srgbClr val="FFFFFF"/>
      </a:lt2>
      <a:accent1>
        <a:srgbClr val="0058FF"/>
      </a:accent1>
      <a:accent2>
        <a:srgbClr val="000FAA"/>
      </a:accent2>
      <a:accent3>
        <a:srgbClr val="FF6700"/>
      </a:accent3>
      <a:accent4>
        <a:srgbClr val="FFB42D"/>
      </a:accent4>
      <a:accent5>
        <a:srgbClr val="00B269"/>
      </a:accent5>
      <a:accent6>
        <a:srgbClr val="D8D9DA"/>
      </a:accent6>
      <a:hlink>
        <a:srgbClr val="FF6700"/>
      </a:hlink>
      <a:folHlink>
        <a:srgbClr val="FFB42D"/>
      </a:folHlink>
    </a:clrScheme>
    <a:fontScheme name="Rabobank (2021)">
      <a:majorFont>
        <a:latin typeface="Myriad for Rabobank It"/>
        <a:ea typeface=""/>
        <a:cs typeface=""/>
      </a:majorFont>
      <a:minorFont>
        <a:latin typeface="Myriad for Raboban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Gray 1">
      <a:srgbClr val="000000"/>
    </a:custClr>
    <a:custClr name="Gray 2">
      <a:srgbClr val="202122"/>
    </a:custClr>
    <a:custClr name="Gray 3">
      <a:srgbClr val="414244"/>
    </a:custClr>
    <a:custClr name="Gray 4">
      <a:srgbClr val="5F6063"/>
    </a:custClr>
    <a:custClr name="Gray 5">
      <a:srgbClr val="737578"/>
    </a:custClr>
    <a:custClr name="Gray 6">
      <a:srgbClr val="9C9EA0"/>
    </a:custClr>
    <a:custClr name="Gray 7">
      <a:srgbClr val="BBBCBE"/>
    </a:custClr>
    <a:custClr name="Gray 8">
      <a:srgbClr val="E0E0E1"/>
    </a:custClr>
    <a:custClr name="Gray 9">
      <a:srgbClr val="EDEDEE"/>
    </a:custClr>
    <a:custClr name="Gray 10">
      <a:srgbClr val="F5F5F5"/>
    </a:custClr>
    <a:custClr name="Blue 1">
      <a:srgbClr val="000060"/>
    </a:custClr>
    <a:custClr name="Brand Dark Blue">
      <a:srgbClr val="000FAA"/>
    </a:custClr>
    <a:custClr name="Brand Bright Blue">
      <a:srgbClr val="0058FF"/>
    </a:custClr>
    <a:custClr name="Blue 4">
      <a:srgbClr val="0089FF"/>
    </a:custClr>
    <a:custClr name="Info Blue">
      <a:srgbClr val="58C9FF"/>
    </a:custClr>
    <a:custClr name="Orange 1">
      <a:srgbClr val="801604"/>
    </a:custClr>
    <a:custClr name="Error Red">
      <a:srgbClr val="E03000"/>
    </a:custClr>
    <a:custClr name="Orange 3">
      <a:srgbClr val="FF6700"/>
    </a:custClr>
    <a:custClr name="Brand Yellow-Orange">
      <a:srgbClr val="FFBC1F"/>
    </a:custClr>
    <a:custClr name="Orange 5">
      <a:srgbClr val="FFD983"/>
    </a:custClr>
    <a:custClr name="Green 1">
      <a:srgbClr val="006E46"/>
    </a:custClr>
    <a:custClr name="Green 2">
      <a:srgbClr val="009354"/>
    </a:custClr>
    <a:custClr name="Success Green">
      <a:srgbClr val="00B269"/>
    </a:custClr>
    <a:custClr name="Illustration Green">
      <a:srgbClr val="00CD87"/>
    </a:custClr>
    <a:custClr name="Green 5">
      <a:srgbClr val="55E6B4"/>
    </a:custClr>
  </a:custClrLst>
  <a:extLst>
    <a:ext uri="{05A4C25C-085E-4340-85A3-A5531E510DB2}">
      <thm15:themeFamily xmlns:thm15="http://schemas.microsoft.com/office/thememl/2012/main" name="Slidedeck Rabobank 2021" id="{4D3E1522-9B5B-FE47-BC0A-593F1D2F1BD0}" vid="{1082A664-B51A-1C40-B4BA-B66D1C5CEF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TemplafyTemplateConfiguration><![CDATA[{"elementsMetadata":[],"transformationConfigurations":[{"language":"{{UserProfile.DocumentLanguage.Iana}}","disableUpdates":false,"type":"proofingLanguage"}],"enableDocumentContentUpdater":false,"version":"1.10"}]]></TemplafyTemplateConfiguration>
</file>

<file path=customXml/item2.xml><?xml version="1.0" encoding="utf-8"?>
<ct:contentTypeSchema xmlns:ct="http://schemas.microsoft.com/office/2006/metadata/contentType" xmlns:ma="http://schemas.microsoft.com/office/2006/metadata/properties/metaAttributes" ct:_="" ma:_="" ma:contentTypeName="Document" ma:contentTypeID="0x0101006271D4B73A12D042B9DA022E0F890D9E" ma:contentTypeVersion="14" ma:contentTypeDescription="Create a new document." ma:contentTypeScope="" ma:versionID="7319f58e255e1fe66d955269b1f684ab">
  <xsd:schema xmlns:xsd="http://www.w3.org/2001/XMLSchema" xmlns:xs="http://www.w3.org/2001/XMLSchema" xmlns:p="http://schemas.microsoft.com/office/2006/metadata/properties" xmlns:ns2="d9a8d4e9-2c4f-4528-a4a4-07aa84423898" xmlns:ns3="5d933e55-f6d1-43d7-be6d-d69cfab4385e" targetNamespace="http://schemas.microsoft.com/office/2006/metadata/properties" ma:root="true" ma:fieldsID="2126f72483e5749287ef39e8e9ceea03" ns2:_="" ns3:_="">
    <xsd:import namespace="d9a8d4e9-2c4f-4528-a4a4-07aa84423898"/>
    <xsd:import namespace="5d933e55-f6d1-43d7-be6d-d69cfab4385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a8d4e9-2c4f-4528-a4a4-07aa84423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03c4af3-d430-4f28-9747-46973365dcb5"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933e55-f6d1-43d7-be6d-d69cfab4385e"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9a8d4e9-2c4f-4528-a4a4-07aa84423898">
      <Terms xmlns="http://schemas.microsoft.com/office/infopath/2007/PartnerControls"/>
    </lcf76f155ced4ddcb4097134ff3c332f>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TemplafyFormConfiguration><![CDATA[{"formFields":[],"formDataEntries":[]}]]></TemplafyFormConfiguration>
</file>

<file path=customXml/itemProps1.xml><?xml version="1.0" encoding="utf-8"?>
<ds:datastoreItem xmlns:ds="http://schemas.openxmlformats.org/officeDocument/2006/customXml" ds:itemID="{C9B96071-12D7-45F2-BE4E-8DF39564C746}">
  <ds:schemaRefs/>
</ds:datastoreItem>
</file>

<file path=customXml/itemProps2.xml><?xml version="1.0" encoding="utf-8"?>
<ds:datastoreItem xmlns:ds="http://schemas.openxmlformats.org/officeDocument/2006/customXml" ds:itemID="{6B03D7B4-95CF-4B6D-B664-0532BE431C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a8d4e9-2c4f-4528-a4a4-07aa84423898"/>
    <ds:schemaRef ds:uri="5d933e55-f6d1-43d7-be6d-d69cfab43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54DA79A-DB40-4798-A8AC-D02DEC5E0D43}">
  <ds:schemaRefs>
    <ds:schemaRef ds:uri="http://purl.org/dc/terms/"/>
    <ds:schemaRef ds:uri="3c65e5b2-c78a-46eb-9fd9-fd3b8028053f"/>
    <ds:schemaRef ds:uri="http://schemas.microsoft.com/office/2006/documentManagement/types"/>
    <ds:schemaRef ds:uri="http://purl.org/dc/elements/1.1/"/>
    <ds:schemaRef ds:uri="http://purl.org/dc/dcmitype/"/>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50142f23-7321-4553-b2a8-62fce60b53b5"/>
    <ds:schemaRef ds:uri="d9a8d4e9-2c4f-4528-a4a4-07aa84423898"/>
  </ds:schemaRefs>
</ds:datastoreItem>
</file>

<file path=customXml/itemProps4.xml><?xml version="1.0" encoding="utf-8"?>
<ds:datastoreItem xmlns:ds="http://schemas.openxmlformats.org/officeDocument/2006/customXml" ds:itemID="{315C6B6F-3F60-4A48-A01A-A17079FA84ED}">
  <ds:schemaRefs>
    <ds:schemaRef ds:uri="http://schemas.microsoft.com/sharepoint/v3/contenttype/forms"/>
  </ds:schemaRefs>
</ds:datastoreItem>
</file>

<file path=customXml/itemProps5.xml><?xml version="1.0" encoding="utf-8"?>
<ds:datastoreItem xmlns:ds="http://schemas.openxmlformats.org/officeDocument/2006/customXml" ds:itemID="{6DF3E12A-6C1E-4E88-8400-118A6A2BB65F}">
  <ds:schemaRefs/>
</ds:datastoreItem>
</file>

<file path=docProps/app.xml><?xml version="1.0" encoding="utf-8"?>
<Properties xmlns="http://schemas.openxmlformats.org/officeDocument/2006/extended-properties" xmlns:vt="http://schemas.openxmlformats.org/officeDocument/2006/docPropsVTypes">
  <Template/>
  <TotalTime>12592</TotalTime>
  <Words>451</Words>
  <Application>Microsoft Office PowerPoint</Application>
  <PresentationFormat>Widescreen</PresentationFormat>
  <Paragraphs>51</Paragraphs>
  <Slides>6</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vt:i4>
      </vt:variant>
    </vt:vector>
  </HeadingPairs>
  <TitlesOfParts>
    <vt:vector size="17" baseType="lpstr">
      <vt:lpstr>Arial</vt:lpstr>
      <vt:lpstr>Myriad for Rabobank SBd It</vt:lpstr>
      <vt:lpstr>Wingdings</vt:lpstr>
      <vt:lpstr>Söhne</vt:lpstr>
      <vt:lpstr>Myriad for Rabobank SBd</vt:lpstr>
      <vt:lpstr>Myriad for Rabobank Lt</vt:lpstr>
      <vt:lpstr>Myriad for Rabobank</vt:lpstr>
      <vt:lpstr>Myriad for Rabobank Bd It</vt:lpstr>
      <vt:lpstr>Myriad for Rabobank It</vt:lpstr>
      <vt:lpstr>Myriad Pro</vt:lpstr>
      <vt:lpstr>Rabobank (2021)</vt:lpstr>
      <vt:lpstr>The influence of various factors on the spread of COVID-19</vt:lpstr>
      <vt:lpstr>The factors that we have considered…</vt:lpstr>
      <vt:lpstr>Factor: Climate</vt:lpstr>
      <vt:lpstr>Factor: Government Response </vt:lpstr>
      <vt:lpstr>Factor: Vaccination Rate  </vt:lpstr>
      <vt:lpstr>Factor: Air Quality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Slidedeck Rabobank</dc:title>
  <dc:creator>Brecht Nys</dc:creator>
  <cp:lastModifiedBy>Xingying Chen</cp:lastModifiedBy>
  <cp:revision>334</cp:revision>
  <cp:lastPrinted>2021-12-19T14:36:36Z</cp:lastPrinted>
  <dcterms:created xsi:type="dcterms:W3CDTF">2021-12-16T08:31:56Z</dcterms:created>
  <dcterms:modified xsi:type="dcterms:W3CDTF">2023-04-09T15:37:15Z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0x0101006271D4B73A12D042B9DA022E0F890D9E</vt:lpwstr>
  </property>
  <property fmtid="{D5CDD505-2E9C-101B-9397-08002B2CF9AE}" pid="3" name="MediaServiceImageTags">
    <vt:lpwstr/>
  </property>
</Properties>
</file>